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8" r:id="rId6"/>
    <p:sldId id="269" r:id="rId7"/>
    <p:sldId id="260" r:id="rId8"/>
    <p:sldId id="270" r:id="rId9"/>
    <p:sldId id="271" r:id="rId10"/>
    <p:sldId id="273" r:id="rId11"/>
    <p:sldId id="272" r:id="rId12"/>
    <p:sldId id="261" r:id="rId13"/>
    <p:sldId id="274" r:id="rId14"/>
    <p:sldId id="262" r:id="rId15"/>
    <p:sldId id="263" r:id="rId16"/>
    <p:sldId id="275" r:id="rId17"/>
    <p:sldId id="276" r:id="rId18"/>
    <p:sldId id="264" r:id="rId19"/>
    <p:sldId id="265" r:id="rId20"/>
    <p:sldId id="266" r:id="rId21"/>
    <p:sldId id="277" r:id="rId22"/>
    <p:sldId id="278" r:id="rId23"/>
    <p:sldId id="267" r:id="rId24"/>
  </p:sldIdLst>
  <p:sldSz cx="10680700" cy="7569200"/>
  <p:notesSz cx="10680700" cy="7569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6" d="100"/>
          <a:sy n="86" d="100"/>
        </p:scale>
        <p:origin x="-280" y="52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1909" y="2346452"/>
            <a:ext cx="9088310" cy="1589531"/>
          </a:xfrm>
          <a:prstGeom prst="rect">
            <a:avLst/>
          </a:prstGeom>
        </p:spPr>
        <p:txBody>
          <a:bodyPr wrap="square" lIns="0" tIns="0" rIns="0" bIns="0">
            <a:noAutofit/>
          </a:bodyPr>
          <a:lstStyle/>
          <a:p>
            <a:endParaRPr/>
          </a:p>
        </p:txBody>
      </p:sp>
      <p:sp>
        <p:nvSpPr>
          <p:cNvPr id="3" name="Holder 3"/>
          <p:cNvSpPr>
            <a:spLocks noGrp="1"/>
          </p:cNvSpPr>
          <p:nvPr>
            <p:ph type="subTitle" idx="4"/>
          </p:nvPr>
        </p:nvSpPr>
        <p:spPr>
          <a:xfrm>
            <a:off x="1603819" y="4238752"/>
            <a:ext cx="7484490" cy="1892300"/>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6" name="Holder 6"/>
          <p:cNvSpPr>
            <a:spLocks noGrp="1"/>
          </p:cNvSpPr>
          <p:nvPr>
            <p:ph type="sldNum" sz="quarter" idx="7"/>
          </p:nvPr>
        </p:nvSpPr>
        <p:spPr>
          <a:xfrm>
            <a:off x="4954047" y="6844659"/>
            <a:ext cx="216270" cy="204993"/>
          </a:xfrm>
          <a:prstGeom prst="rect">
            <a:avLst/>
          </a:prstGeom>
        </p:spPr>
        <p:txBody>
          <a:bodyPr lIns="0" tIns="0" rIns="0" bIns="0"/>
          <a:lstStyle/>
          <a:p>
            <a:pPr marL="25400">
              <a:lnSpc>
                <a:spcPct val="100000"/>
              </a:lnSpc>
            </a:pPr>
            <a:fld id="{81D60167-4931-47E6-BA6A-407CBD079E47}" type="slidenum">
              <a:rPr sz="1250" spc="5" dirty="0" smtClean="0">
                <a:solidFill>
                  <a:srgbClr val="808285"/>
                </a:solidFill>
                <a:latin typeface="Myriad Pro"/>
                <a:cs typeface="Myriad Pro"/>
              </a:rPr>
              <a:t>‹#›</a:t>
            </a:fld>
            <a:endParaRPr sz="1250">
              <a:latin typeface="Myriad Pro"/>
              <a:cs typeface="Myriad Pr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body" idx="1"/>
          </p:nvPr>
        </p:nvSpPr>
        <p:spPr/>
        <p:txBody>
          <a:bodyPr lIns="0" tIns="0" rIns="0" bIns="0"/>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6" name="Holder 6"/>
          <p:cNvSpPr>
            <a:spLocks noGrp="1"/>
          </p:cNvSpPr>
          <p:nvPr>
            <p:ph type="sldNum" sz="quarter" idx="7"/>
          </p:nvPr>
        </p:nvSpPr>
        <p:spPr>
          <a:xfrm>
            <a:off x="4954047" y="6844659"/>
            <a:ext cx="216270" cy="204993"/>
          </a:xfrm>
          <a:prstGeom prst="rect">
            <a:avLst/>
          </a:prstGeom>
        </p:spPr>
        <p:txBody>
          <a:bodyPr lIns="0" tIns="0" rIns="0" bIns="0"/>
          <a:lstStyle/>
          <a:p>
            <a:pPr marL="25400">
              <a:lnSpc>
                <a:spcPct val="100000"/>
              </a:lnSpc>
            </a:pPr>
            <a:fld id="{81D60167-4931-47E6-BA6A-407CBD079E47}" type="slidenum">
              <a:rPr sz="1250" spc="5" dirty="0" smtClean="0">
                <a:solidFill>
                  <a:srgbClr val="808285"/>
                </a:solidFill>
                <a:latin typeface="Myriad Pro"/>
                <a:cs typeface="Myriad Pro"/>
              </a:rPr>
              <a:t>‹#›</a:t>
            </a:fld>
            <a:endParaRPr sz="1250" dirty="0">
              <a:latin typeface="Myriad Pro"/>
              <a:cs typeface="Myriad Pr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1337299" y="1492799"/>
            <a:ext cx="3863068" cy="4890669"/>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5603299" y="1327796"/>
            <a:ext cx="3834032" cy="5231896"/>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7" name="Holder 7"/>
          <p:cNvSpPr>
            <a:spLocks noGrp="1"/>
          </p:cNvSpPr>
          <p:nvPr>
            <p:ph type="sldNum" sz="quarter" idx="7"/>
          </p:nvPr>
        </p:nvSpPr>
        <p:spPr>
          <a:xfrm>
            <a:off x="4954047" y="6844659"/>
            <a:ext cx="216270" cy="204993"/>
          </a:xfrm>
          <a:prstGeom prst="rect">
            <a:avLst/>
          </a:prstGeom>
        </p:spPr>
        <p:txBody>
          <a:bodyPr lIns="0" tIns="0" rIns="0" bIns="0"/>
          <a:lstStyle/>
          <a:p>
            <a:pPr marL="25400">
              <a:lnSpc>
                <a:spcPct val="100000"/>
              </a:lnSpc>
            </a:pPr>
            <a:fld id="{81D60167-4931-47E6-BA6A-407CBD079E47}" type="slidenum">
              <a:rPr sz="1250" spc="5" dirty="0" smtClean="0">
                <a:solidFill>
                  <a:srgbClr val="808285"/>
                </a:solidFill>
                <a:latin typeface="Myriad Pro"/>
                <a:cs typeface="Myriad Pro"/>
              </a:rPr>
              <a:t>‹#›</a:t>
            </a:fld>
            <a:endParaRPr sz="1250">
              <a:latin typeface="Myriad Pro"/>
              <a:cs typeface="Myriad Pr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5" name="Holder 5"/>
          <p:cNvSpPr>
            <a:spLocks noGrp="1"/>
          </p:cNvSpPr>
          <p:nvPr>
            <p:ph type="sldNum" sz="quarter" idx="7"/>
          </p:nvPr>
        </p:nvSpPr>
        <p:spPr>
          <a:xfrm>
            <a:off x="4954047" y="6844659"/>
            <a:ext cx="216270" cy="204993"/>
          </a:xfrm>
          <a:prstGeom prst="rect">
            <a:avLst/>
          </a:prstGeom>
        </p:spPr>
        <p:txBody>
          <a:bodyPr lIns="0" tIns="0" rIns="0" bIns="0"/>
          <a:lstStyle/>
          <a:p>
            <a:pPr marL="25400">
              <a:lnSpc>
                <a:spcPct val="100000"/>
              </a:lnSpc>
            </a:pPr>
            <a:fld id="{81D60167-4931-47E6-BA6A-407CBD079E47}" type="slidenum">
              <a:rPr sz="1250" spc="5" dirty="0" smtClean="0">
                <a:solidFill>
                  <a:srgbClr val="808285"/>
                </a:solidFill>
                <a:latin typeface="Myriad Pro"/>
                <a:cs typeface="Myriad Pro"/>
              </a:rPr>
              <a:t>‹#›</a:t>
            </a:fld>
            <a:endParaRPr sz="1250">
              <a:latin typeface="Myriad Pro"/>
              <a:cs typeface="Myriad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4" name="Holder 4"/>
          <p:cNvSpPr>
            <a:spLocks noGrp="1"/>
          </p:cNvSpPr>
          <p:nvPr>
            <p:ph type="sldNum" sz="quarter" idx="7"/>
          </p:nvPr>
        </p:nvSpPr>
        <p:spPr>
          <a:xfrm>
            <a:off x="4954047" y="6844659"/>
            <a:ext cx="216270" cy="204993"/>
          </a:xfrm>
          <a:prstGeom prst="rect">
            <a:avLst/>
          </a:prstGeom>
        </p:spPr>
        <p:txBody>
          <a:bodyPr lIns="0" tIns="0" rIns="0" bIns="0"/>
          <a:lstStyle/>
          <a:p>
            <a:pPr marL="25400">
              <a:lnSpc>
                <a:spcPct val="100000"/>
              </a:lnSpc>
            </a:pPr>
            <a:fld id="{81D60167-4931-47E6-BA6A-407CBD079E47}" type="slidenum">
              <a:rPr sz="1250" spc="5" dirty="0" smtClean="0">
                <a:solidFill>
                  <a:srgbClr val="808285"/>
                </a:solidFill>
                <a:latin typeface="Myriad Pro"/>
                <a:cs typeface="Myriad Pro"/>
              </a:rPr>
              <a:t>‹#›</a:t>
            </a:fld>
            <a:endParaRPr sz="1250">
              <a:latin typeface="Myriad Pro"/>
              <a:cs typeface="Myriad Pro"/>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hyperlink" Target="http://www.laughteryoga.or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589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7" name="bk object 17"/>
          <p:cNvSpPr/>
          <p:nvPr/>
        </p:nvSpPr>
        <p:spPr>
          <a:xfrm>
            <a:off x="10692000" y="6793557"/>
            <a:ext cx="0" cy="4483"/>
          </a:xfrm>
          <a:custGeom>
            <a:avLst/>
            <a:gdLst/>
            <a:ahLst/>
            <a:cxnLst/>
            <a:rect l="l" t="t" r="r" b="b"/>
            <a:pathLst>
              <a:path h="4483">
                <a:moveTo>
                  <a:pt x="0" y="0"/>
                </a:moveTo>
                <a:lnTo>
                  <a:pt x="0" y="4483"/>
                </a:lnTo>
              </a:path>
            </a:pathLst>
          </a:custGeom>
          <a:ln w="3175">
            <a:solidFill>
              <a:srgbClr val="2A2A86"/>
            </a:solidFill>
          </a:ln>
        </p:spPr>
        <p:txBody>
          <a:bodyPr wrap="square" lIns="0" tIns="0" rIns="0" bIns="0" rtlCol="0">
            <a:noAutofit/>
          </a:bodyPr>
          <a:lstStyle/>
          <a:p>
            <a:endParaRPr/>
          </a:p>
        </p:txBody>
      </p:sp>
      <p:sp>
        <p:nvSpPr>
          <p:cNvPr id="2" name="Holder 2"/>
          <p:cNvSpPr>
            <a:spLocks noGrp="1"/>
          </p:cNvSpPr>
          <p:nvPr>
            <p:ph type="title"/>
          </p:nvPr>
        </p:nvSpPr>
        <p:spPr>
          <a:xfrm>
            <a:off x="1340815" y="684126"/>
            <a:ext cx="8010499" cy="499898"/>
          </a:xfrm>
          <a:prstGeom prst="rect">
            <a:avLst/>
          </a:prstGeom>
        </p:spPr>
        <p:txBody>
          <a:bodyPr wrap="square" lIns="0" tIns="0" rIns="0" bIns="0">
            <a:noAutofit/>
          </a:bodyPr>
          <a:lstStyle/>
          <a:p>
            <a:endParaRPr/>
          </a:p>
        </p:txBody>
      </p:sp>
      <p:sp>
        <p:nvSpPr>
          <p:cNvPr id="3" name="Holder 3"/>
          <p:cNvSpPr>
            <a:spLocks noGrp="1"/>
          </p:cNvSpPr>
          <p:nvPr>
            <p:ph type="body" idx="1"/>
          </p:nvPr>
        </p:nvSpPr>
        <p:spPr>
          <a:xfrm>
            <a:off x="534606" y="1740916"/>
            <a:ext cx="9622916" cy="4995672"/>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a:xfrm>
            <a:off x="3635324" y="7039356"/>
            <a:ext cx="3421481" cy="378460"/>
          </a:xfrm>
          <a:prstGeom prst="rect">
            <a:avLst/>
          </a:prstGeom>
        </p:spPr>
        <p:txBody>
          <a:bodyPr wrap="square" lIns="0" tIns="0" rIns="0" bIns="0">
            <a:no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06" y="7039356"/>
            <a:ext cx="2459189" cy="378460"/>
          </a:xfrm>
          <a:prstGeom prst="rect">
            <a:avLst/>
          </a:prstGeom>
        </p:spPr>
        <p:txBody>
          <a:bodyPr wrap="square" lIns="0" tIns="0" rIns="0" bIns="0">
            <a:noAutofit/>
          </a:bodyPr>
          <a:lstStyle>
            <a:lvl1pPr algn="l">
              <a:defRPr>
                <a:solidFill>
                  <a:schemeClr val="tx1">
                    <a:tint val="75000"/>
                  </a:schemeClr>
                </a:solidFill>
              </a:defRPr>
            </a:lvl1pPr>
          </a:lstStyle>
          <a:p>
            <a:fld id="{1D8BD707-D9CF-40AE-B4C6-C98DA3205C09}" type="datetimeFigureOut">
              <a:rPr lang="en-US" smtClean="0"/>
              <a:t>9/4/2019</a:t>
            </a:fld>
            <a:endParaRPr lang="en-US" smtClean="0"/>
          </a:p>
        </p:txBody>
      </p:sp>
      <p:sp>
        <p:nvSpPr>
          <p:cNvPr id="9" name="object 9"/>
          <p:cNvSpPr txBox="1"/>
          <p:nvPr userDrawn="1"/>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1" name="object 11"/>
          <p:cNvSpPr txBox="1"/>
          <p:nvPr userDrawn="1"/>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7"/>
              </a:rPr>
              <a:t>www.laughteryoga.org</a:t>
            </a:r>
            <a:endParaRPr sz="1100" dirty="0">
              <a:solidFill>
                <a:schemeClr val="tx1">
                  <a:lumMod val="50000"/>
                  <a:lumOff val="50000"/>
                </a:schemeClr>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www.laughteryoga.org/" TargetMode="Externa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laughteryoga.org/"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laughteryoga.org/"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hyperlink" Target="http://www.laughteryoga.org/"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laughteryoga.org/" TargetMode="Externa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laughteryoga.org/" TargetMode="External"/><Relationship Id="rId1" Type="http://schemas.openxmlformats.org/officeDocument/2006/relationships/slideLayout" Target="../slideLayouts/slideLayout5.xml"/><Relationship Id="rId4" Type="http://schemas.openxmlformats.org/officeDocument/2006/relationships/hyperlink" Target="mailto:laugh@laughteryoga.or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www.laughteryoga.org/"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laughteryoga.org/"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0" y="6844659"/>
            <a:ext cx="10692130" cy="648970"/>
          </a:xfrm>
          <a:prstGeom prst="rect">
            <a:avLst/>
          </a:prstGeom>
        </p:spPr>
        <p:txBody>
          <a:bodyPr vert="horz" wrap="square" lIns="0" tIns="0" rIns="0" bIns="0" rtlCol="0">
            <a:noAutofit/>
          </a:bodyPr>
          <a:lstStyle/>
          <a:p>
            <a:pPr marL="1115695">
              <a:lnSpc>
                <a:spcPct val="100000"/>
              </a:lnSpc>
              <a:tabLst>
                <a:tab pos="4979035" algn="l"/>
                <a:tab pos="6317615" algn="l"/>
              </a:tabLst>
            </a:pPr>
            <a:r>
              <a:rPr sz="1650" spc="187" baseline="5050" dirty="0" smtClean="0">
                <a:solidFill>
                  <a:srgbClr val="0066B3"/>
                </a:solidFill>
                <a:latin typeface="Dosis"/>
                <a:cs typeface="Dosis"/>
              </a:rPr>
              <a:t>Laughter</a:t>
            </a:r>
            <a:r>
              <a:rPr sz="1650" spc="89" baseline="5050" dirty="0" smtClean="0">
                <a:solidFill>
                  <a:srgbClr val="0066B3"/>
                </a:solidFill>
                <a:latin typeface="Dosis"/>
                <a:cs typeface="Dosis"/>
              </a:rPr>
              <a:t> </a:t>
            </a:r>
            <a:r>
              <a:rPr sz="1650" spc="187" baseline="5050" dirty="0" smtClean="0">
                <a:solidFill>
                  <a:srgbClr val="0066B3"/>
                </a:solidFill>
                <a:latin typeface="Dosis"/>
                <a:cs typeface="Dosis"/>
              </a:rPr>
              <a:t>Yoga</a:t>
            </a:r>
            <a:r>
              <a:rPr sz="1650" spc="89" baseline="5050" dirty="0" smtClean="0">
                <a:solidFill>
                  <a:srgbClr val="0066B3"/>
                </a:solidFill>
                <a:latin typeface="Dosis"/>
                <a:cs typeface="Dosis"/>
              </a:rPr>
              <a:t> </a:t>
            </a:r>
            <a:r>
              <a:rPr sz="1650" spc="172" baseline="5050" dirty="0" smtClean="0">
                <a:solidFill>
                  <a:srgbClr val="0066B3"/>
                </a:solidFill>
                <a:latin typeface="Dosis"/>
                <a:cs typeface="Dosis"/>
              </a:rPr>
              <a:t>International	</a:t>
            </a:r>
            <a:r>
              <a:rPr sz="1250" spc="5" dirty="0" smtClean="0">
                <a:solidFill>
                  <a:srgbClr val="808285"/>
                </a:solidFill>
                <a:latin typeface="Myriad Pro"/>
                <a:cs typeface="Myriad Pro"/>
              </a:rPr>
              <a:t>1	</a:t>
            </a:r>
            <a:r>
              <a:rPr sz="1650" spc="157" baseline="5050" dirty="0" smtClean="0">
                <a:latin typeface="Dosis"/>
                <a:cs typeface="Dosis"/>
              </a:rPr>
              <a:t>For</a:t>
            </a:r>
            <a:r>
              <a:rPr sz="1650" spc="89" baseline="5050" dirty="0" smtClean="0">
                <a:latin typeface="Dosis"/>
                <a:cs typeface="Dosis"/>
              </a:rPr>
              <a:t> </a:t>
            </a:r>
            <a:r>
              <a:rPr sz="1650" spc="135" baseline="5050" dirty="0" smtClean="0">
                <a:latin typeface="Dosis"/>
                <a:cs typeface="Dosis"/>
              </a:rPr>
              <a:t>more</a:t>
            </a:r>
            <a:r>
              <a:rPr sz="1650" spc="89" baseline="5050" dirty="0" smtClean="0">
                <a:latin typeface="Dosis"/>
                <a:cs typeface="Dosis"/>
              </a:rPr>
              <a:t> </a:t>
            </a:r>
            <a:r>
              <a:rPr sz="1650" spc="165" baseline="5050" dirty="0" smtClean="0">
                <a:latin typeface="Dosis"/>
                <a:cs typeface="Dosis"/>
              </a:rPr>
              <a:t>information</a:t>
            </a:r>
            <a:r>
              <a:rPr sz="1650" spc="89" baseline="5050" dirty="0" smtClean="0">
                <a:latin typeface="Dosis"/>
                <a:cs typeface="Dosis"/>
              </a:rPr>
              <a:t> </a:t>
            </a:r>
            <a:r>
              <a:rPr sz="1650" spc="225" baseline="5050" dirty="0" smtClean="0">
                <a:latin typeface="Dosis"/>
                <a:cs typeface="Dosis"/>
              </a:rPr>
              <a:t>visit</a:t>
            </a:r>
            <a:r>
              <a:rPr sz="1650" spc="89" baseline="5050" dirty="0" smtClean="0">
                <a:latin typeface="Dosis"/>
                <a:cs typeface="Dosis"/>
              </a:rPr>
              <a:t> </a:t>
            </a:r>
            <a:r>
              <a:rPr sz="1650" spc="142" baseline="5050" dirty="0" smtClean="0">
                <a:latin typeface="Dosis"/>
                <a:cs typeface="Dosis"/>
                <a:hlinkClick r:id="rId2"/>
              </a:rPr>
              <a:t>www.laughteryoga.org</a:t>
            </a:r>
            <a:endParaRPr sz="1650" baseline="5050">
              <a:latin typeface="Dosis"/>
              <a:cs typeface="Dosis"/>
            </a:endParaRPr>
          </a:p>
        </p:txBody>
      </p:sp>
      <p:sp>
        <p:nvSpPr>
          <p:cNvPr id="3" name="object 3"/>
          <p:cNvSpPr/>
          <p:nvPr/>
        </p:nvSpPr>
        <p:spPr>
          <a:xfrm>
            <a:off x="10692000" y="6793557"/>
            <a:ext cx="0" cy="4483"/>
          </a:xfrm>
          <a:custGeom>
            <a:avLst/>
            <a:gdLst/>
            <a:ahLst/>
            <a:cxnLst/>
            <a:rect l="l" t="t" r="r" b="b"/>
            <a:pathLst>
              <a:path h="4483">
                <a:moveTo>
                  <a:pt x="0" y="0"/>
                </a:moveTo>
                <a:lnTo>
                  <a:pt x="0" y="4483"/>
                </a:lnTo>
              </a:path>
            </a:pathLst>
          </a:custGeom>
          <a:ln w="3175">
            <a:solidFill>
              <a:srgbClr val="2A2A86"/>
            </a:solidFill>
          </a:ln>
        </p:spPr>
        <p:txBody>
          <a:bodyPr wrap="square" lIns="0" tIns="0" rIns="0" bIns="0" rtlCol="0">
            <a:noAutofit/>
          </a:bodyPr>
          <a:lstStyle/>
          <a:p>
            <a:endParaRPr/>
          </a:p>
        </p:txBody>
      </p:sp>
      <p:sp>
        <p:nvSpPr>
          <p:cNvPr id="4" name="object 4"/>
          <p:cNvSpPr/>
          <p:nvPr/>
        </p:nvSpPr>
        <p:spPr>
          <a:xfrm>
            <a:off x="0" y="12"/>
            <a:ext cx="10692003" cy="7493419"/>
          </a:xfrm>
          <a:prstGeom prst="rect">
            <a:avLst/>
          </a:prstGeom>
          <a:blipFill>
            <a:blip r:embed="rId3" cstate="print"/>
            <a:stretch>
              <a:fillRect/>
            </a:stretch>
          </a:blipFill>
        </p:spPr>
        <p:txBody>
          <a:bodyPr wrap="square" lIns="0" tIns="0" rIns="0" bIns="0" rtlCol="0">
            <a:noAutofit/>
          </a:bodyPr>
          <a:lstStyle/>
          <a:p>
            <a:endParaRPr/>
          </a:p>
        </p:txBody>
      </p:sp>
      <p:sp>
        <p:nvSpPr>
          <p:cNvPr id="5" name="object 5"/>
          <p:cNvSpPr/>
          <p:nvPr/>
        </p:nvSpPr>
        <p:spPr>
          <a:xfrm>
            <a:off x="0" y="6254953"/>
            <a:ext cx="10692003" cy="543077"/>
          </a:xfrm>
          <a:custGeom>
            <a:avLst/>
            <a:gdLst/>
            <a:ahLst/>
            <a:cxnLst/>
            <a:rect l="l" t="t" r="r" b="b"/>
            <a:pathLst>
              <a:path w="10692003" h="543077">
                <a:moveTo>
                  <a:pt x="0" y="543077"/>
                </a:moveTo>
                <a:lnTo>
                  <a:pt x="10692003" y="543077"/>
                </a:lnTo>
                <a:lnTo>
                  <a:pt x="10692003" y="0"/>
                </a:lnTo>
                <a:lnTo>
                  <a:pt x="0" y="0"/>
                </a:lnTo>
                <a:lnTo>
                  <a:pt x="0" y="543077"/>
                </a:lnTo>
                <a:close/>
              </a:path>
            </a:pathLst>
          </a:custGeom>
          <a:solidFill>
            <a:srgbClr val="0066B3"/>
          </a:solidFill>
        </p:spPr>
        <p:txBody>
          <a:bodyPr wrap="square" lIns="0" tIns="0" rIns="0" bIns="0" rtlCol="0">
            <a:noAutofit/>
          </a:bodyPr>
          <a:lstStyle/>
          <a:p>
            <a:endParaRPr>
              <a:solidFill>
                <a:srgbClr val="0070C0"/>
              </a:solidFill>
            </a:endParaRPr>
          </a:p>
        </p:txBody>
      </p:sp>
      <p:sp>
        <p:nvSpPr>
          <p:cNvPr id="6" name="object 6"/>
          <p:cNvSpPr/>
          <p:nvPr/>
        </p:nvSpPr>
        <p:spPr>
          <a:xfrm>
            <a:off x="0" y="6798030"/>
            <a:ext cx="10692003" cy="761974"/>
          </a:xfrm>
          <a:custGeom>
            <a:avLst/>
            <a:gdLst/>
            <a:ahLst/>
            <a:cxnLst/>
            <a:rect l="l" t="t" r="r" b="b"/>
            <a:pathLst>
              <a:path w="10692003" h="761974">
                <a:moveTo>
                  <a:pt x="0" y="761974"/>
                </a:moveTo>
                <a:lnTo>
                  <a:pt x="10692003" y="761974"/>
                </a:lnTo>
                <a:lnTo>
                  <a:pt x="10692003" y="0"/>
                </a:lnTo>
                <a:lnTo>
                  <a:pt x="0" y="0"/>
                </a:lnTo>
                <a:lnTo>
                  <a:pt x="0" y="761974"/>
                </a:lnTo>
                <a:close/>
              </a:path>
            </a:pathLst>
          </a:custGeom>
          <a:solidFill>
            <a:srgbClr val="8DC63F"/>
          </a:solidFill>
        </p:spPr>
        <p:txBody>
          <a:bodyPr wrap="square" lIns="0" tIns="0" rIns="0" bIns="0" rtlCol="0">
            <a:noAutofit/>
          </a:bodyPr>
          <a:lstStyle/>
          <a:p>
            <a:endParaRPr/>
          </a:p>
        </p:txBody>
      </p:sp>
      <p:sp>
        <p:nvSpPr>
          <p:cNvPr id="7" name="object 7"/>
          <p:cNvSpPr txBox="1"/>
          <p:nvPr/>
        </p:nvSpPr>
        <p:spPr>
          <a:xfrm>
            <a:off x="2876611" y="6293773"/>
            <a:ext cx="6879590" cy="1009650"/>
          </a:xfrm>
          <a:prstGeom prst="rect">
            <a:avLst/>
          </a:prstGeom>
        </p:spPr>
        <p:txBody>
          <a:bodyPr vert="horz" wrap="square" lIns="0" tIns="0" rIns="0" bIns="0" rtlCol="0">
            <a:noAutofit/>
          </a:bodyPr>
          <a:lstStyle/>
          <a:p>
            <a:pPr marL="854710" marR="12700" indent="-842644">
              <a:lnSpc>
                <a:spcPts val="3829"/>
              </a:lnSpc>
            </a:pPr>
            <a:r>
              <a:rPr lang="en-US" sz="3200" b="1" dirty="0" smtClean="0">
                <a:solidFill>
                  <a:schemeClr val="bg1"/>
                </a:solidFill>
                <a:latin typeface="Arial" pitchFamily="34" charset="0"/>
                <a:cs typeface="Arial" pitchFamily="34" charset="0"/>
              </a:rPr>
              <a:t>SMART BRAIN LAUGHTER YOGA </a:t>
            </a:r>
          </a:p>
          <a:p>
            <a:pPr marL="854710" marR="12700" indent="-842644">
              <a:lnSpc>
                <a:spcPts val="3829"/>
              </a:lnSpc>
            </a:pPr>
            <a:r>
              <a:rPr lang="en-US" sz="3200" b="1" dirty="0" smtClean="0">
                <a:solidFill>
                  <a:srgbClr val="0070C0"/>
                </a:solidFill>
                <a:latin typeface="Arial" pitchFamily="34" charset="0"/>
                <a:cs typeface="Arial" pitchFamily="34" charset="0"/>
              </a:rPr>
              <a:t>FOR SCHOOL CHILDREN</a:t>
            </a:r>
            <a:endParaRPr sz="3200" b="1" dirty="0">
              <a:solidFill>
                <a:srgbClr val="0070C0"/>
              </a:solidFill>
              <a:latin typeface="Arial" pitchFamily="34" charset="0"/>
              <a:cs typeface="Arial" pitchFamily="34" charset="0"/>
            </a:endParaRPr>
          </a:p>
        </p:txBody>
      </p:sp>
      <p:sp>
        <p:nvSpPr>
          <p:cNvPr id="8" name="object 8"/>
          <p:cNvSpPr/>
          <p:nvPr/>
        </p:nvSpPr>
        <p:spPr>
          <a:xfrm>
            <a:off x="1081746" y="5633137"/>
            <a:ext cx="1590827" cy="1590840"/>
          </a:xfrm>
          <a:prstGeom prst="rect">
            <a:avLst/>
          </a:prstGeom>
          <a:blipFill>
            <a:blip r:embed="rId4" cstate="print"/>
            <a:stretch>
              <a:fillRect/>
            </a:stretch>
          </a:blipFill>
        </p:spPr>
        <p:txBody>
          <a:bodyPr wrap="square" lIns="0" tIns="0" rIns="0" bIns="0" rtlCol="0">
            <a:noAutofit/>
          </a:bodyPr>
          <a:lstStyle/>
          <a:p>
            <a:endParaRPr/>
          </a:p>
        </p:txBody>
      </p:sp>
      <p:sp>
        <p:nvSpPr>
          <p:cNvPr id="9" name="object 9"/>
          <p:cNvSpPr/>
          <p:nvPr/>
        </p:nvSpPr>
        <p:spPr>
          <a:xfrm>
            <a:off x="9222101" y="6793555"/>
            <a:ext cx="1094397" cy="766445"/>
          </a:xfrm>
          <a:custGeom>
            <a:avLst/>
            <a:gdLst/>
            <a:ahLst/>
            <a:cxnLst/>
            <a:rect l="l" t="t" r="r" b="b"/>
            <a:pathLst>
              <a:path w="1094397" h="766445">
                <a:moveTo>
                  <a:pt x="270002" y="0"/>
                </a:moveTo>
                <a:lnTo>
                  <a:pt x="0" y="0"/>
                </a:lnTo>
                <a:lnTo>
                  <a:pt x="824395" y="766445"/>
                </a:lnTo>
                <a:lnTo>
                  <a:pt x="1094397" y="766445"/>
                </a:lnTo>
                <a:lnTo>
                  <a:pt x="270002" y="0"/>
                </a:lnTo>
                <a:close/>
              </a:path>
            </a:pathLst>
          </a:custGeom>
          <a:solidFill>
            <a:srgbClr val="0066B3"/>
          </a:solidFill>
        </p:spPr>
        <p:txBody>
          <a:bodyPr wrap="square" lIns="0" tIns="0" rIns="0" bIns="0" rtlCol="0">
            <a:noAutofit/>
          </a:bodyPr>
          <a:lstStyle/>
          <a:p>
            <a:endParaRPr/>
          </a:p>
        </p:txBody>
      </p:sp>
      <p:sp>
        <p:nvSpPr>
          <p:cNvPr id="10" name="object 10"/>
          <p:cNvSpPr/>
          <p:nvPr/>
        </p:nvSpPr>
        <p:spPr>
          <a:xfrm>
            <a:off x="9070905" y="6793555"/>
            <a:ext cx="878395" cy="766445"/>
          </a:xfrm>
          <a:custGeom>
            <a:avLst/>
            <a:gdLst/>
            <a:ahLst/>
            <a:cxnLst/>
            <a:rect l="l" t="t" r="r" b="b"/>
            <a:pathLst>
              <a:path w="878395" h="766445">
                <a:moveTo>
                  <a:pt x="54000" y="0"/>
                </a:moveTo>
                <a:lnTo>
                  <a:pt x="0" y="0"/>
                </a:lnTo>
                <a:lnTo>
                  <a:pt x="824395" y="766445"/>
                </a:lnTo>
                <a:lnTo>
                  <a:pt x="878395" y="766445"/>
                </a:lnTo>
                <a:lnTo>
                  <a:pt x="54000" y="0"/>
                </a:lnTo>
                <a:close/>
              </a:path>
            </a:pathLst>
          </a:custGeom>
          <a:solidFill>
            <a:srgbClr val="0066B3"/>
          </a:solidFill>
        </p:spPr>
        <p:txBody>
          <a:bodyPr wrap="square" lIns="0" tIns="0" rIns="0" bIns="0" rtlCol="0">
            <a:noAutofit/>
          </a:bodyPr>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44550" y="1514763"/>
            <a:ext cx="4671180" cy="4632037"/>
          </a:xfrm>
          <a:prstGeom prst="rect">
            <a:avLst/>
          </a:prstGeom>
        </p:spPr>
        <p:txBody>
          <a:bodyPr wrap="square">
            <a:spAutoFit/>
          </a:bodyPr>
          <a:lstStyle/>
          <a:p>
            <a:pPr marL="12700" marR="240029">
              <a:lnSpc>
                <a:spcPct val="125000"/>
              </a:lnSpc>
              <a:spcBef>
                <a:spcPts val="1200"/>
              </a:spcBef>
            </a:pPr>
            <a:r>
              <a:rPr lang="en-US" sz="2000" spc="-15" dirty="0" smtClean="0">
                <a:solidFill>
                  <a:schemeClr val="tx1">
                    <a:lumMod val="75000"/>
                    <a:lumOff val="25000"/>
                  </a:schemeClr>
                </a:solidFill>
                <a:latin typeface="Arial" pitchFamily="34" charset="0"/>
                <a:cs typeface="Arial" pitchFamily="34" charset="0"/>
              </a:rPr>
              <a:t>Laughter Yoga Improves </a:t>
            </a:r>
            <a:r>
              <a:rPr lang="en-US" sz="2000" spc="-10" dirty="0">
                <a:solidFill>
                  <a:schemeClr val="tx1">
                    <a:lumMod val="75000"/>
                    <a:lumOff val="25000"/>
                  </a:schemeClr>
                </a:solidFill>
                <a:latin typeface="Arial" pitchFamily="34" charset="0"/>
                <a:cs typeface="Arial" pitchFamily="34" charset="0"/>
              </a:rPr>
              <a:t>concentration </a:t>
            </a:r>
            <a:r>
              <a:rPr lang="en-US" sz="2000" spc="-40" dirty="0">
                <a:solidFill>
                  <a:schemeClr val="tx1">
                    <a:lumMod val="75000"/>
                    <a:lumOff val="25000"/>
                  </a:schemeClr>
                </a:solidFill>
                <a:latin typeface="Arial" pitchFamily="34" charset="0"/>
                <a:cs typeface="Arial" pitchFamily="34" charset="0"/>
              </a:rPr>
              <a:t>and attention </a:t>
            </a:r>
            <a:r>
              <a:rPr lang="en-US" sz="2000" spc="-45" dirty="0">
                <a:solidFill>
                  <a:schemeClr val="tx1">
                    <a:lumMod val="75000"/>
                    <a:lumOff val="25000"/>
                  </a:schemeClr>
                </a:solidFill>
                <a:latin typeface="Arial" pitchFamily="34" charset="0"/>
                <a:cs typeface="Arial" pitchFamily="34" charset="0"/>
              </a:rPr>
              <a:t>span</a:t>
            </a:r>
            <a:r>
              <a:rPr lang="en-US" sz="2000" spc="-25" dirty="0">
                <a:solidFill>
                  <a:schemeClr val="tx1">
                    <a:lumMod val="75000"/>
                    <a:lumOff val="25000"/>
                  </a:schemeClr>
                </a:solidFill>
                <a:latin typeface="Arial" pitchFamily="34" charset="0"/>
                <a:cs typeface="Arial" pitchFamily="34" charset="0"/>
              </a:rPr>
              <a:t> </a:t>
            </a:r>
            <a:r>
              <a:rPr lang="en-US" sz="2000" spc="-35" dirty="0">
                <a:solidFill>
                  <a:schemeClr val="tx1">
                    <a:lumMod val="75000"/>
                    <a:lumOff val="25000"/>
                  </a:schemeClr>
                </a:solidFill>
                <a:latin typeface="Arial" pitchFamily="34" charset="0"/>
                <a:cs typeface="Arial" pitchFamily="34" charset="0"/>
              </a:rPr>
              <a:t>Studies show </a:t>
            </a:r>
            <a:r>
              <a:rPr lang="en-US" sz="2000" spc="-75" dirty="0">
                <a:solidFill>
                  <a:schemeClr val="tx1">
                    <a:lumMod val="75000"/>
                    <a:lumOff val="25000"/>
                  </a:schemeClr>
                </a:solidFill>
                <a:latin typeface="Arial" pitchFamily="34" charset="0"/>
                <a:cs typeface="Arial" pitchFamily="34" charset="0"/>
              </a:rPr>
              <a:t>a </a:t>
            </a:r>
            <a:r>
              <a:rPr lang="en-US" sz="2000" spc="-55" dirty="0">
                <a:solidFill>
                  <a:schemeClr val="tx1">
                    <a:lumMod val="75000"/>
                    <a:lumOff val="25000"/>
                  </a:schemeClr>
                </a:solidFill>
                <a:latin typeface="Arial" pitchFamily="34" charset="0"/>
                <a:cs typeface="Arial" pitchFamily="34" charset="0"/>
              </a:rPr>
              <a:t>huge </a:t>
            </a:r>
            <a:r>
              <a:rPr lang="en-US" sz="2000" spc="-35" dirty="0">
                <a:solidFill>
                  <a:schemeClr val="tx1">
                    <a:lumMod val="75000"/>
                    <a:lumOff val="25000"/>
                  </a:schemeClr>
                </a:solidFill>
                <a:latin typeface="Arial" pitchFamily="34" charset="0"/>
                <a:cs typeface="Arial" pitchFamily="34" charset="0"/>
              </a:rPr>
              <a:t>leap </a:t>
            </a:r>
            <a:r>
              <a:rPr lang="en-US" sz="2000" spc="-15" dirty="0">
                <a:solidFill>
                  <a:schemeClr val="tx1">
                    <a:lumMod val="75000"/>
                    <a:lumOff val="25000"/>
                  </a:schemeClr>
                </a:solidFill>
                <a:latin typeface="Arial" pitchFamily="34" charset="0"/>
                <a:cs typeface="Arial" pitchFamily="34" charset="0"/>
              </a:rPr>
              <a:t>in attention </a:t>
            </a:r>
            <a:r>
              <a:rPr lang="en-US" sz="2000" spc="5" dirty="0">
                <a:solidFill>
                  <a:schemeClr val="tx1">
                    <a:lumMod val="75000"/>
                    <a:lumOff val="25000"/>
                  </a:schemeClr>
                </a:solidFill>
                <a:latin typeface="Arial" pitchFamily="34" charset="0"/>
                <a:cs typeface="Arial" pitchFamily="34" charset="0"/>
              </a:rPr>
              <a:t>deficit hyperactivity </a:t>
            </a:r>
            <a:r>
              <a:rPr lang="en-US" sz="2000" spc="-35" dirty="0">
                <a:solidFill>
                  <a:schemeClr val="tx1">
                    <a:lumMod val="75000"/>
                    <a:lumOff val="25000"/>
                  </a:schemeClr>
                </a:solidFill>
                <a:latin typeface="Arial" pitchFamily="34" charset="0"/>
                <a:cs typeface="Arial" pitchFamily="34" charset="0"/>
              </a:rPr>
              <a:t>disorder </a:t>
            </a:r>
            <a:r>
              <a:rPr lang="en-US" sz="2000" spc="35" dirty="0">
                <a:solidFill>
                  <a:schemeClr val="tx1">
                    <a:lumMod val="75000"/>
                    <a:lumOff val="25000"/>
                  </a:schemeClr>
                </a:solidFill>
                <a:latin typeface="Arial" pitchFamily="34" charset="0"/>
                <a:cs typeface="Arial" pitchFamily="34" charset="0"/>
              </a:rPr>
              <a:t>(</a:t>
            </a:r>
            <a:r>
              <a:rPr lang="en-US" sz="2000" spc="35" dirty="0" smtClean="0">
                <a:solidFill>
                  <a:schemeClr val="tx1">
                    <a:lumMod val="75000"/>
                    <a:lumOff val="25000"/>
                  </a:schemeClr>
                </a:solidFill>
                <a:latin typeface="Arial" pitchFamily="34" charset="0"/>
                <a:cs typeface="Arial" pitchFamily="34" charset="0"/>
              </a:rPr>
              <a:t>ADHD. </a:t>
            </a:r>
          </a:p>
          <a:p>
            <a:pPr marL="12700" marR="240029">
              <a:lnSpc>
                <a:spcPct val="125000"/>
              </a:lnSpc>
              <a:spcBef>
                <a:spcPts val="1200"/>
              </a:spcBef>
            </a:pPr>
            <a:r>
              <a:rPr lang="en-US" sz="2000" spc="-15" dirty="0" smtClean="0">
                <a:solidFill>
                  <a:schemeClr val="tx1">
                    <a:lumMod val="75000"/>
                    <a:lumOff val="25000"/>
                  </a:schemeClr>
                </a:solidFill>
                <a:latin typeface="Arial" pitchFamily="34" charset="0"/>
                <a:cs typeface="Arial" pitchFamily="34" charset="0"/>
              </a:rPr>
              <a:t>Children </a:t>
            </a:r>
            <a:r>
              <a:rPr lang="en-US" sz="2000" spc="30" dirty="0">
                <a:solidFill>
                  <a:schemeClr val="tx1">
                    <a:lumMod val="75000"/>
                    <a:lumOff val="25000"/>
                  </a:schemeClr>
                </a:solidFill>
                <a:latin typeface="Arial" pitchFamily="34" charset="0"/>
                <a:cs typeface="Arial" pitchFamily="34" charset="0"/>
              </a:rPr>
              <a:t>with </a:t>
            </a:r>
            <a:r>
              <a:rPr lang="en-US" sz="2000" spc="-20" dirty="0">
                <a:solidFill>
                  <a:schemeClr val="tx1">
                    <a:lumMod val="75000"/>
                    <a:lumOff val="25000"/>
                  </a:schemeClr>
                </a:solidFill>
                <a:latin typeface="Arial" pitchFamily="34" charset="0"/>
                <a:cs typeface="Arial" pitchFamily="34" charset="0"/>
              </a:rPr>
              <a:t>this </a:t>
            </a:r>
            <a:r>
              <a:rPr lang="en-US" sz="2000" spc="-35" dirty="0">
                <a:solidFill>
                  <a:schemeClr val="tx1">
                    <a:lumMod val="75000"/>
                    <a:lumOff val="25000"/>
                  </a:schemeClr>
                </a:solidFill>
                <a:latin typeface="Arial" pitchFamily="34" charset="0"/>
                <a:cs typeface="Arial" pitchFamily="34" charset="0"/>
              </a:rPr>
              <a:t>disorder </a:t>
            </a:r>
            <a:r>
              <a:rPr lang="en-US" sz="2000" spc="-60" dirty="0">
                <a:solidFill>
                  <a:schemeClr val="tx1">
                    <a:lumMod val="75000"/>
                    <a:lumOff val="25000"/>
                  </a:schemeClr>
                </a:solidFill>
                <a:latin typeface="Arial" pitchFamily="34" charset="0"/>
                <a:cs typeface="Arial" pitchFamily="34" charset="0"/>
              </a:rPr>
              <a:t>are </a:t>
            </a:r>
            <a:r>
              <a:rPr lang="en-US" sz="2000" spc="-95" dirty="0">
                <a:solidFill>
                  <a:schemeClr val="tx1">
                    <a:lumMod val="75000"/>
                    <a:lumOff val="25000"/>
                  </a:schemeClr>
                </a:solidFill>
                <a:latin typeface="Arial" pitchFamily="34" charset="0"/>
                <a:cs typeface="Arial" pitchFamily="34" charset="0"/>
              </a:rPr>
              <a:t>e</a:t>
            </a:r>
            <a:r>
              <a:rPr lang="en-US" sz="2000" spc="-15" dirty="0">
                <a:solidFill>
                  <a:schemeClr val="tx1">
                    <a:lumMod val="75000"/>
                    <a:lumOff val="25000"/>
                  </a:schemeClr>
                </a:solidFill>
                <a:latin typeface="Arial" pitchFamily="34" charset="0"/>
                <a:cs typeface="Arial" pitchFamily="34" charset="0"/>
              </a:rPr>
              <a:t>xtremely hyperactive </a:t>
            </a:r>
            <a:r>
              <a:rPr lang="en-US" sz="2000" spc="-40" dirty="0">
                <a:solidFill>
                  <a:schemeClr val="tx1">
                    <a:lumMod val="75000"/>
                    <a:lumOff val="25000"/>
                  </a:schemeClr>
                </a:solidFill>
                <a:latin typeface="Arial" pitchFamily="34" charset="0"/>
                <a:cs typeface="Arial" pitchFamily="34" charset="0"/>
              </a:rPr>
              <a:t>and </a:t>
            </a:r>
            <a:r>
              <a:rPr lang="en-US" sz="2000" spc="10" dirty="0">
                <a:solidFill>
                  <a:schemeClr val="tx1">
                    <a:lumMod val="75000"/>
                    <a:lumOff val="25000"/>
                  </a:schemeClr>
                </a:solidFill>
                <a:latin typeface="Arial" pitchFamily="34" charset="0"/>
                <a:cs typeface="Arial" pitchFamily="34" charset="0"/>
              </a:rPr>
              <a:t>find </a:t>
            </a:r>
            <a:r>
              <a:rPr lang="en-US" sz="2000" spc="25" dirty="0">
                <a:solidFill>
                  <a:schemeClr val="tx1">
                    <a:lumMod val="75000"/>
                    <a:lumOff val="25000"/>
                  </a:schemeClr>
                </a:solidFill>
                <a:latin typeface="Arial" pitchFamily="34" charset="0"/>
                <a:cs typeface="Arial" pitchFamily="34" charset="0"/>
              </a:rPr>
              <a:t>it </a:t>
            </a:r>
            <a:r>
              <a:rPr lang="en-US" sz="2000" spc="15" dirty="0">
                <a:solidFill>
                  <a:schemeClr val="tx1">
                    <a:lumMod val="75000"/>
                    <a:lumOff val="25000"/>
                  </a:schemeClr>
                </a:solidFill>
                <a:latin typeface="Arial" pitchFamily="34" charset="0"/>
                <a:cs typeface="Arial" pitchFamily="34" charset="0"/>
              </a:rPr>
              <a:t>difficult </a:t>
            </a:r>
            <a:r>
              <a:rPr lang="en-US" sz="2000" spc="40" dirty="0">
                <a:solidFill>
                  <a:schemeClr val="tx1">
                    <a:lumMod val="75000"/>
                    <a:lumOff val="25000"/>
                  </a:schemeClr>
                </a:solidFill>
                <a:latin typeface="Arial" pitchFamily="34" charset="0"/>
                <a:cs typeface="Arial" pitchFamily="34" charset="0"/>
              </a:rPr>
              <a:t>to </a:t>
            </a:r>
            <a:r>
              <a:rPr lang="en-US" sz="2000" spc="-15" dirty="0">
                <a:solidFill>
                  <a:schemeClr val="tx1">
                    <a:lumMod val="75000"/>
                    <a:lumOff val="25000"/>
                  </a:schemeClr>
                </a:solidFill>
                <a:latin typeface="Arial" pitchFamily="34" charset="0"/>
                <a:cs typeface="Arial" pitchFamily="34" charset="0"/>
              </a:rPr>
              <a:t>concentrate</a:t>
            </a:r>
            <a:r>
              <a:rPr lang="en-US" sz="2000" spc="-10" dirty="0">
                <a:solidFill>
                  <a:schemeClr val="tx1">
                    <a:lumMod val="75000"/>
                    <a:lumOff val="25000"/>
                  </a:schemeClr>
                </a:solidFill>
                <a:latin typeface="Arial" pitchFamily="34" charset="0"/>
                <a:cs typeface="Arial" pitchFamily="34" charset="0"/>
              </a:rPr>
              <a:t>  </a:t>
            </a:r>
            <a:r>
              <a:rPr lang="en-US" sz="2000" spc="20" dirty="0">
                <a:solidFill>
                  <a:schemeClr val="tx1">
                    <a:lumMod val="75000"/>
                    <a:lumOff val="25000"/>
                  </a:schemeClr>
                </a:solidFill>
                <a:latin typeface="Arial" pitchFamily="34" charset="0"/>
                <a:cs typeface="Arial" pitchFamily="34" charset="0"/>
              </a:rPr>
              <a:t>for </a:t>
            </a:r>
            <a:r>
              <a:rPr lang="en-US" sz="2000" spc="-25" dirty="0">
                <a:solidFill>
                  <a:schemeClr val="tx1">
                    <a:lumMod val="75000"/>
                    <a:lumOff val="25000"/>
                  </a:schemeClr>
                </a:solidFill>
                <a:latin typeface="Arial" pitchFamily="34" charset="0"/>
                <a:cs typeface="Arial" pitchFamily="34" charset="0"/>
              </a:rPr>
              <a:t>even </a:t>
            </a:r>
            <a:r>
              <a:rPr lang="en-US" sz="2000" spc="-20" dirty="0">
                <a:solidFill>
                  <a:schemeClr val="tx1">
                    <a:lumMod val="75000"/>
                    <a:lumOff val="25000"/>
                  </a:schemeClr>
                </a:solidFill>
                <a:latin typeface="Arial" pitchFamily="34" charset="0"/>
                <a:cs typeface="Arial" pitchFamily="34" charset="0"/>
              </a:rPr>
              <a:t>short </a:t>
            </a:r>
            <a:r>
              <a:rPr lang="en-US" sz="2000" spc="-25" dirty="0">
                <a:solidFill>
                  <a:schemeClr val="tx1">
                    <a:lumMod val="75000"/>
                    <a:lumOff val="25000"/>
                  </a:schemeClr>
                </a:solidFill>
                <a:latin typeface="Arial" pitchFamily="34" charset="0"/>
                <a:cs typeface="Arial" pitchFamily="34" charset="0"/>
              </a:rPr>
              <a:t>periods. </a:t>
            </a:r>
            <a:endParaRPr lang="en-US" sz="2000" spc="-25" dirty="0" smtClean="0">
              <a:solidFill>
                <a:schemeClr val="tx1">
                  <a:lumMod val="75000"/>
                  <a:lumOff val="25000"/>
                </a:schemeClr>
              </a:solidFill>
              <a:latin typeface="Arial" pitchFamily="34" charset="0"/>
              <a:cs typeface="Arial" pitchFamily="34" charset="0"/>
            </a:endParaRPr>
          </a:p>
          <a:p>
            <a:pPr marL="12700" marR="240029">
              <a:lnSpc>
                <a:spcPct val="125000"/>
              </a:lnSpc>
              <a:spcBef>
                <a:spcPts val="1200"/>
              </a:spcBef>
            </a:pPr>
            <a:r>
              <a:rPr lang="en-US" sz="2000" spc="-35" dirty="0" smtClean="0">
                <a:solidFill>
                  <a:schemeClr val="tx1">
                    <a:lumMod val="75000"/>
                    <a:lumOff val="25000"/>
                  </a:schemeClr>
                </a:solidFill>
                <a:latin typeface="Arial" pitchFamily="34" charset="0"/>
                <a:cs typeface="Arial" pitchFamily="34" charset="0"/>
              </a:rPr>
              <a:t>L</a:t>
            </a:r>
            <a:r>
              <a:rPr lang="en-US" sz="2000" spc="-45" dirty="0" smtClean="0">
                <a:solidFill>
                  <a:schemeClr val="tx1">
                    <a:lumMod val="75000"/>
                    <a:lumOff val="25000"/>
                  </a:schemeClr>
                </a:solidFill>
                <a:latin typeface="Arial" pitchFamily="34" charset="0"/>
                <a:cs typeface="Arial" pitchFamily="34" charset="0"/>
              </a:rPr>
              <a:t>aughter</a:t>
            </a:r>
            <a:r>
              <a:rPr lang="en-US" sz="2000" spc="-25" dirty="0" smtClean="0">
                <a:solidFill>
                  <a:schemeClr val="tx1">
                    <a:lumMod val="75000"/>
                    <a:lumOff val="25000"/>
                  </a:schemeClr>
                </a:solidFill>
                <a:latin typeface="Arial" pitchFamily="34" charset="0"/>
                <a:cs typeface="Arial" pitchFamily="34" charset="0"/>
              </a:rPr>
              <a:t>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 </a:t>
            </a:r>
            <a:r>
              <a:rPr lang="en-US" sz="2000" spc="-15" dirty="0">
                <a:solidFill>
                  <a:schemeClr val="tx1">
                    <a:lumMod val="75000"/>
                    <a:lumOff val="25000"/>
                  </a:schemeClr>
                </a:solidFill>
                <a:latin typeface="Arial" pitchFamily="34" charset="0"/>
                <a:cs typeface="Arial" pitchFamily="34" charset="0"/>
              </a:rPr>
              <a:t>improves blood circulation, </a:t>
            </a:r>
            <a:r>
              <a:rPr lang="en-US" sz="2000" spc="5" dirty="0">
                <a:solidFill>
                  <a:schemeClr val="tx1">
                    <a:lumMod val="75000"/>
                    <a:lumOff val="25000"/>
                  </a:schemeClr>
                </a:solidFill>
                <a:latin typeface="Arial" pitchFamily="34" charset="0"/>
                <a:cs typeface="Arial" pitchFamily="34" charset="0"/>
              </a:rPr>
              <a:t>which</a:t>
            </a:r>
            <a:r>
              <a:rPr lang="en-US" sz="2000" dirty="0">
                <a:solidFill>
                  <a:schemeClr val="tx1">
                    <a:lumMod val="75000"/>
                    <a:lumOff val="25000"/>
                  </a:schemeClr>
                </a:solidFill>
                <a:latin typeface="Arial" pitchFamily="34" charset="0"/>
                <a:cs typeface="Arial" pitchFamily="34" charset="0"/>
              </a:rPr>
              <a:t> </a:t>
            </a:r>
            <a:r>
              <a:rPr lang="en-US" sz="2000" spc="-40" dirty="0">
                <a:solidFill>
                  <a:schemeClr val="tx1">
                    <a:lumMod val="75000"/>
                    <a:lumOff val="25000"/>
                  </a:schemeClr>
                </a:solidFill>
                <a:latin typeface="Arial" pitchFamily="34" charset="0"/>
                <a:cs typeface="Arial" pitchFamily="34" charset="0"/>
              </a:rPr>
              <a:t>helps </a:t>
            </a:r>
            <a:r>
              <a:rPr lang="en-US" sz="2000" spc="-15" dirty="0">
                <a:solidFill>
                  <a:schemeClr val="tx1">
                    <a:lumMod val="75000"/>
                    <a:lumOff val="25000"/>
                  </a:schemeClr>
                </a:solidFill>
                <a:latin typeface="Arial" pitchFamily="34" charset="0"/>
                <a:cs typeface="Arial" pitchFamily="34" charset="0"/>
              </a:rPr>
              <a:t>in better </a:t>
            </a:r>
            <a:r>
              <a:rPr lang="en-US" sz="2000" spc="-10" dirty="0">
                <a:solidFill>
                  <a:schemeClr val="tx1">
                    <a:lumMod val="75000"/>
                    <a:lumOff val="25000"/>
                  </a:schemeClr>
                </a:solidFill>
                <a:latin typeface="Arial" pitchFamily="34" charset="0"/>
                <a:cs typeface="Arial" pitchFamily="34" charset="0"/>
              </a:rPr>
              <a:t>concentration </a:t>
            </a:r>
            <a:r>
              <a:rPr lang="en-US" sz="2000" spc="-40" dirty="0">
                <a:solidFill>
                  <a:schemeClr val="tx1">
                    <a:lumMod val="75000"/>
                    <a:lumOff val="25000"/>
                  </a:schemeClr>
                </a:solidFill>
                <a:latin typeface="Arial" pitchFamily="34" charset="0"/>
                <a:cs typeface="Arial" pitchFamily="34" charset="0"/>
              </a:rPr>
              <a:t>and </a:t>
            </a:r>
            <a:r>
              <a:rPr lang="en-US" sz="2000" spc="-50" dirty="0">
                <a:solidFill>
                  <a:schemeClr val="tx1">
                    <a:lumMod val="75000"/>
                    <a:lumOff val="25000"/>
                  </a:schemeClr>
                </a:solidFill>
                <a:latin typeface="Arial" pitchFamily="34" charset="0"/>
                <a:cs typeface="Arial" pitchFamily="34" charset="0"/>
              </a:rPr>
              <a:t>lea</a:t>
            </a:r>
            <a:r>
              <a:rPr lang="en-US" sz="2000" spc="-25" dirty="0">
                <a:solidFill>
                  <a:schemeClr val="tx1">
                    <a:lumMod val="75000"/>
                    <a:lumOff val="25000"/>
                  </a:schemeClr>
                </a:solidFill>
                <a:latin typeface="Arial" pitchFamily="34" charset="0"/>
                <a:cs typeface="Arial" pitchFamily="34" charset="0"/>
              </a:rPr>
              <a:t>r</a:t>
            </a:r>
            <a:r>
              <a:rPr lang="en-US" sz="2000" spc="-40" dirty="0">
                <a:solidFill>
                  <a:schemeClr val="tx1">
                    <a:lumMod val="75000"/>
                    <a:lumOff val="25000"/>
                  </a:schemeClr>
                </a:solidFill>
                <a:latin typeface="Arial" pitchFamily="34" charset="0"/>
                <a:cs typeface="Arial" pitchFamily="34" charset="0"/>
              </a:rPr>
              <a:t>ning </a:t>
            </a:r>
            <a:r>
              <a:rPr lang="en-US" sz="2000" spc="-15" dirty="0">
                <a:solidFill>
                  <a:schemeClr val="tx1">
                    <a:lumMod val="75000"/>
                    <a:lumOff val="25000"/>
                  </a:schemeClr>
                </a:solidFill>
                <a:latin typeface="Arial" pitchFamily="34" charset="0"/>
                <a:cs typeface="Arial" pitchFamily="34" charset="0"/>
              </a:rPr>
              <a:t>abilit</a:t>
            </a:r>
            <a:r>
              <a:rPr lang="en-US" sz="2000" spc="-70" dirty="0">
                <a:solidFill>
                  <a:schemeClr val="tx1">
                    <a:lumMod val="75000"/>
                    <a:lumOff val="25000"/>
                  </a:schemeClr>
                </a:solidFill>
                <a:latin typeface="Arial" pitchFamily="34" charset="0"/>
                <a:cs typeface="Arial" pitchFamily="34" charset="0"/>
              </a:rPr>
              <a:t>y</a:t>
            </a:r>
            <a:r>
              <a:rPr lang="en-US" sz="2000" dirty="0">
                <a:solidFill>
                  <a:schemeClr val="tx1">
                    <a:lumMod val="75000"/>
                    <a:lumOff val="25000"/>
                  </a:schemeClr>
                </a:solidFill>
                <a:latin typeface="Arial" pitchFamily="34" charset="0"/>
                <a:cs typeface="Arial" pitchFamily="34" charset="0"/>
              </a:rPr>
              <a:t>.</a:t>
            </a:r>
          </a:p>
        </p:txBody>
      </p:sp>
      <p:sp>
        <p:nvSpPr>
          <p:cNvPr id="6"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6"/>
          <p:cNvSpPr txBox="1">
            <a:spLocks noGrp="1"/>
          </p:cNvSpPr>
          <p:nvPr>
            <p:ph type="title"/>
          </p:nvPr>
        </p:nvSpPr>
        <p:spPr>
          <a:xfrm>
            <a:off x="1103299" y="736600"/>
            <a:ext cx="9190051" cy="499898"/>
          </a:xfrm>
          <a:prstGeom prst="rect">
            <a:avLst/>
          </a:prstGeom>
        </p:spPr>
        <p:txBody>
          <a:bodyPr vert="horz" wrap="square" lIns="0" tIns="0" rIns="0" bIns="0" rtlCol="0">
            <a:noAutofit/>
          </a:bodyPr>
          <a:lstStyle/>
          <a:p>
            <a:pPr marL="12700">
              <a:lnSpc>
                <a:spcPct val="100000"/>
              </a:lnSpc>
            </a:pPr>
            <a:r>
              <a:rPr lang="en-US" sz="3000" b="1" spc="-15" dirty="0">
                <a:solidFill>
                  <a:srgbClr val="A6CE39"/>
                </a:solidFill>
                <a:latin typeface="Arial" pitchFamily="34" charset="0"/>
                <a:cs typeface="Arial" pitchFamily="34" charset="0"/>
              </a:rPr>
              <a:t>A</a:t>
            </a:r>
            <a:r>
              <a:rPr lang="en-US" sz="3000" b="1" spc="-15" dirty="0" smtClean="0">
                <a:solidFill>
                  <a:srgbClr val="A6CE39"/>
                </a:solidFill>
                <a:latin typeface="Arial" pitchFamily="34" charset="0"/>
                <a:cs typeface="Arial" pitchFamily="34" charset="0"/>
              </a:rPr>
              <a:t>ttention Deficit Hyperactivity Disorder (ADHD)</a:t>
            </a:r>
            <a:endParaRPr sz="3000" b="1" dirty="0">
              <a:latin typeface="Arial" pitchFamily="34" charset="0"/>
              <a:cs typeface="Arial" pitchFamily="34" charset="0"/>
            </a:endParaRPr>
          </a:p>
        </p:txBody>
      </p:sp>
      <p:sp>
        <p:nvSpPr>
          <p:cNvPr id="9"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pic>
        <p:nvPicPr>
          <p:cNvPr id="7170" name="Picture 2" descr="D:\LY DESIGNS Harry\LY\School Designs\Laughter Yoga School\Net Images\ADHD-artic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8950" y="1574800"/>
            <a:ext cx="4402724" cy="4402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46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6"/>
          <p:cNvSpPr txBox="1">
            <a:spLocks noGrp="1"/>
          </p:cNvSpPr>
          <p:nvPr>
            <p:ph type="title"/>
          </p:nvPr>
        </p:nvSpPr>
        <p:spPr>
          <a:xfrm>
            <a:off x="1103299" y="684126"/>
            <a:ext cx="9037651"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Boosts Immune System</a:t>
            </a:r>
            <a:endParaRPr sz="3200" b="1" dirty="0">
              <a:latin typeface="Arial" pitchFamily="34" charset="0"/>
              <a:cs typeface="Arial" pitchFamily="34" charset="0"/>
            </a:endParaRPr>
          </a:p>
        </p:txBody>
      </p:sp>
      <p:sp>
        <p:nvSpPr>
          <p:cNvPr id="8"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9"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0" name="Rectangle 9"/>
          <p:cNvSpPr/>
          <p:nvPr/>
        </p:nvSpPr>
        <p:spPr>
          <a:xfrm>
            <a:off x="996950" y="1498600"/>
            <a:ext cx="3886200" cy="4939814"/>
          </a:xfrm>
          <a:prstGeom prst="rect">
            <a:avLst/>
          </a:prstGeom>
        </p:spPr>
        <p:txBody>
          <a:bodyPr wrap="square">
            <a:spAutoFit/>
          </a:bodyPr>
          <a:lstStyle/>
          <a:p>
            <a:pPr marL="12700" marR="306070">
              <a:lnSpc>
                <a:spcPct val="150000"/>
              </a:lnSpc>
              <a:spcBef>
                <a:spcPts val="200"/>
              </a:spcBef>
            </a:pPr>
            <a:r>
              <a:rPr lang="en-US" sz="2000" spc="-15" dirty="0" smtClean="0">
                <a:solidFill>
                  <a:schemeClr val="tx1">
                    <a:lumMod val="75000"/>
                    <a:lumOff val="25000"/>
                  </a:schemeClr>
                </a:solidFill>
                <a:latin typeface="Arial" pitchFamily="34" charset="0"/>
                <a:cs typeface="Arial" pitchFamily="34" charset="0"/>
              </a:rPr>
              <a:t>Children </a:t>
            </a:r>
            <a:r>
              <a:rPr lang="en-US" sz="2000" spc="-15" dirty="0">
                <a:solidFill>
                  <a:schemeClr val="tx1">
                    <a:lumMod val="75000"/>
                    <a:lumOff val="25000"/>
                  </a:schemeClr>
                </a:solidFill>
                <a:latin typeface="Arial" pitchFamily="34" charset="0"/>
                <a:cs typeface="Arial" pitchFamily="34" charset="0"/>
              </a:rPr>
              <a:t>frequently suffer </a:t>
            </a:r>
            <a:r>
              <a:rPr lang="en-US" sz="2000" spc="10" dirty="0">
                <a:solidFill>
                  <a:schemeClr val="tx1">
                    <a:lumMod val="75000"/>
                    <a:lumOff val="25000"/>
                  </a:schemeClr>
                </a:solidFill>
                <a:latin typeface="Arial" pitchFamily="34" charset="0"/>
                <a:cs typeface="Arial" pitchFamily="34" charset="0"/>
              </a:rPr>
              <a:t>from </a:t>
            </a:r>
            <a:r>
              <a:rPr lang="en-US" sz="2000" spc="-40" dirty="0">
                <a:solidFill>
                  <a:schemeClr val="tx1">
                    <a:lumMod val="75000"/>
                    <a:lumOff val="25000"/>
                  </a:schemeClr>
                </a:solidFill>
                <a:latin typeface="Arial" pitchFamily="34" charset="0"/>
                <a:cs typeface="Arial" pitchFamily="34" charset="0"/>
              </a:rPr>
              <a:t>cough and</a:t>
            </a:r>
            <a:r>
              <a:rPr lang="en-US" sz="2000" spc="-20" dirty="0">
                <a:solidFill>
                  <a:schemeClr val="tx1">
                    <a:lumMod val="75000"/>
                    <a:lumOff val="25000"/>
                  </a:schemeClr>
                </a:solidFill>
                <a:latin typeface="Arial" pitchFamily="34" charset="0"/>
                <a:cs typeface="Arial" pitchFamily="34" charset="0"/>
              </a:rPr>
              <a:t> </a:t>
            </a:r>
            <a:r>
              <a:rPr lang="en-US" sz="2000" spc="-10" dirty="0">
                <a:solidFill>
                  <a:schemeClr val="tx1">
                    <a:lumMod val="75000"/>
                    <a:lumOff val="25000"/>
                  </a:schemeClr>
                </a:solidFill>
                <a:latin typeface="Arial" pitchFamily="34" charset="0"/>
                <a:cs typeface="Arial" pitchFamily="34" charset="0"/>
              </a:rPr>
              <a:t>cold, </a:t>
            </a:r>
            <a:r>
              <a:rPr lang="en-US" sz="2000" spc="5" dirty="0">
                <a:solidFill>
                  <a:schemeClr val="tx1">
                    <a:lumMod val="75000"/>
                    <a:lumOff val="25000"/>
                  </a:schemeClr>
                </a:solidFill>
                <a:latin typeface="Arial" pitchFamily="34" charset="0"/>
                <a:cs typeface="Arial" pitchFamily="34" charset="0"/>
              </a:rPr>
              <a:t>which </a:t>
            </a:r>
            <a:r>
              <a:rPr lang="en-US" sz="2000" spc="-55" dirty="0">
                <a:solidFill>
                  <a:schemeClr val="tx1">
                    <a:lumMod val="75000"/>
                    <a:lumOff val="25000"/>
                  </a:schemeClr>
                </a:solidFill>
                <a:latin typeface="Arial" pitchFamily="34" charset="0"/>
                <a:cs typeface="Arial" pitchFamily="34" charset="0"/>
              </a:rPr>
              <a:t>is </a:t>
            </a:r>
            <a:r>
              <a:rPr lang="en-US" sz="2000" spc="-75" dirty="0">
                <a:solidFill>
                  <a:schemeClr val="tx1">
                    <a:lumMod val="75000"/>
                    <a:lumOff val="25000"/>
                  </a:schemeClr>
                </a:solidFill>
                <a:latin typeface="Arial" pitchFamily="34" charset="0"/>
                <a:cs typeface="Arial" pitchFamily="34" charset="0"/>
              </a:rPr>
              <a:t>a </a:t>
            </a:r>
            <a:r>
              <a:rPr lang="en-US" sz="2000" spc="-15" dirty="0">
                <a:solidFill>
                  <a:schemeClr val="tx1">
                    <a:lumMod val="75000"/>
                    <a:lumOff val="25000"/>
                  </a:schemeClr>
                </a:solidFill>
                <a:latin typeface="Arial" pitchFamily="34" charset="0"/>
                <a:cs typeface="Arial" pitchFamily="34" charset="0"/>
              </a:rPr>
              <a:t>major </a:t>
            </a:r>
            <a:r>
              <a:rPr lang="en-US" sz="2000" spc="-45" dirty="0">
                <a:solidFill>
                  <a:schemeClr val="tx1">
                    <a:lumMod val="75000"/>
                    <a:lumOff val="25000"/>
                  </a:schemeClr>
                </a:solidFill>
                <a:latin typeface="Arial" pitchFamily="34" charset="0"/>
                <a:cs typeface="Arial" pitchFamily="34" charset="0"/>
              </a:rPr>
              <a:t>reason </a:t>
            </a:r>
            <a:r>
              <a:rPr lang="en-US" sz="2000" spc="20" dirty="0">
                <a:solidFill>
                  <a:schemeClr val="tx1">
                    <a:lumMod val="75000"/>
                    <a:lumOff val="25000"/>
                  </a:schemeClr>
                </a:solidFill>
                <a:latin typeface="Arial" pitchFamily="34" charset="0"/>
                <a:cs typeface="Arial" pitchFamily="34" charset="0"/>
              </a:rPr>
              <a:t>for </a:t>
            </a:r>
            <a:r>
              <a:rPr lang="en-US" sz="2000" spc="-35" dirty="0">
                <a:solidFill>
                  <a:schemeClr val="tx1">
                    <a:lumMod val="75000"/>
                    <a:lumOff val="25000"/>
                  </a:schemeClr>
                </a:solidFill>
                <a:latin typeface="Arial" pitchFamily="34" charset="0"/>
                <a:cs typeface="Arial" pitchFamily="34" charset="0"/>
              </a:rPr>
              <a:t>absenteeism</a:t>
            </a:r>
            <a:r>
              <a:rPr lang="en-US" sz="2000" spc="-35" dirty="0" smtClean="0">
                <a:solidFill>
                  <a:schemeClr val="tx1">
                    <a:lumMod val="75000"/>
                    <a:lumOff val="25000"/>
                  </a:schemeClr>
                </a:solidFill>
                <a:latin typeface="Arial" pitchFamily="34" charset="0"/>
                <a:cs typeface="Arial" pitchFamily="34" charset="0"/>
              </a:rPr>
              <a:t>. </a:t>
            </a:r>
          </a:p>
          <a:p>
            <a:pPr marL="12700" marR="306070">
              <a:lnSpc>
                <a:spcPct val="150000"/>
              </a:lnSpc>
              <a:spcBef>
                <a:spcPts val="1800"/>
              </a:spcBef>
            </a:pPr>
            <a:r>
              <a:rPr lang="en-US" sz="2000" spc="-45" dirty="0" smtClean="0">
                <a:solidFill>
                  <a:schemeClr val="tx1">
                    <a:lumMod val="75000"/>
                    <a:lumOff val="25000"/>
                  </a:schemeClr>
                </a:solidFill>
                <a:latin typeface="Arial" pitchFamily="34" charset="0"/>
                <a:cs typeface="Arial" pitchFamily="34" charset="0"/>
              </a:rPr>
              <a:t>Regular </a:t>
            </a:r>
            <a:r>
              <a:rPr lang="en-US" sz="2000" spc="-40" dirty="0">
                <a:solidFill>
                  <a:schemeClr val="tx1">
                    <a:lumMod val="75000"/>
                    <a:lumOff val="25000"/>
                  </a:schemeClr>
                </a:solidFill>
                <a:latin typeface="Arial" pitchFamily="34" charset="0"/>
                <a:cs typeface="Arial" pitchFamily="34" charset="0"/>
              </a:rPr>
              <a:t>laughter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 </a:t>
            </a:r>
            <a:r>
              <a:rPr lang="en-US" sz="2000" spc="-45" dirty="0">
                <a:solidFill>
                  <a:schemeClr val="tx1">
                    <a:lumMod val="75000"/>
                    <a:lumOff val="25000"/>
                  </a:schemeClr>
                </a:solidFill>
                <a:latin typeface="Arial" pitchFamily="34" charset="0"/>
                <a:cs typeface="Arial" pitchFamily="34" charset="0"/>
              </a:rPr>
              <a:t>strengthens </a:t>
            </a:r>
            <a:r>
              <a:rPr lang="en-US" sz="2000" spc="-15" dirty="0">
                <a:solidFill>
                  <a:schemeClr val="tx1">
                    <a:lumMod val="75000"/>
                    <a:lumOff val="25000"/>
                  </a:schemeClr>
                </a:solidFill>
                <a:latin typeface="Arial" pitchFamily="34" charset="0"/>
                <a:cs typeface="Arial" pitchFamily="34" charset="0"/>
              </a:rPr>
              <a:t>the </a:t>
            </a:r>
            <a:r>
              <a:rPr lang="en-US" sz="2000" spc="-20" dirty="0">
                <a:solidFill>
                  <a:schemeClr val="tx1">
                    <a:lumMod val="75000"/>
                    <a:lumOff val="25000"/>
                  </a:schemeClr>
                </a:solidFill>
                <a:latin typeface="Arial" pitchFamily="34" charset="0"/>
                <a:cs typeface="Arial" pitchFamily="34" charset="0"/>
              </a:rPr>
              <a:t>immune</a:t>
            </a:r>
            <a:r>
              <a:rPr lang="en-US" sz="2000" spc="-10" dirty="0">
                <a:solidFill>
                  <a:schemeClr val="tx1">
                    <a:lumMod val="75000"/>
                    <a:lumOff val="25000"/>
                  </a:schemeClr>
                </a:solidFill>
                <a:latin typeface="Arial" pitchFamily="34" charset="0"/>
                <a:cs typeface="Arial" pitchFamily="34" charset="0"/>
              </a:rPr>
              <a:t> </a:t>
            </a:r>
            <a:r>
              <a:rPr lang="en-US" sz="2000" spc="-25" dirty="0">
                <a:solidFill>
                  <a:schemeClr val="tx1">
                    <a:lumMod val="75000"/>
                    <a:lumOff val="25000"/>
                  </a:schemeClr>
                </a:solidFill>
                <a:latin typeface="Arial" pitchFamily="34" charset="0"/>
                <a:cs typeface="Arial" pitchFamily="34" charset="0"/>
              </a:rPr>
              <a:t>system, </a:t>
            </a:r>
            <a:r>
              <a:rPr lang="en-US" sz="2000" spc="-55" dirty="0">
                <a:solidFill>
                  <a:schemeClr val="tx1">
                    <a:lumMod val="75000"/>
                    <a:lumOff val="25000"/>
                  </a:schemeClr>
                </a:solidFill>
                <a:latin typeface="Arial" pitchFamily="34" charset="0"/>
                <a:cs typeface="Arial" pitchFamily="34" charset="0"/>
              </a:rPr>
              <a:t>increases </a:t>
            </a:r>
            <a:r>
              <a:rPr lang="en-US" sz="2000" spc="-15" dirty="0">
                <a:solidFill>
                  <a:schemeClr val="tx1">
                    <a:lumMod val="75000"/>
                    <a:lumOff val="25000"/>
                  </a:schemeClr>
                </a:solidFill>
                <a:latin typeface="Arial" pitchFamily="34" charset="0"/>
                <a:cs typeface="Arial" pitchFamily="34" charset="0"/>
              </a:rPr>
              <a:t>the </a:t>
            </a:r>
            <a:r>
              <a:rPr lang="en-US" sz="2000" spc="-10" dirty="0">
                <a:solidFill>
                  <a:schemeClr val="tx1">
                    <a:lumMod val="75000"/>
                    <a:lumOff val="25000"/>
                  </a:schemeClr>
                </a:solidFill>
                <a:latin typeface="Arial" pitchFamily="34" charset="0"/>
                <a:cs typeface="Arial" pitchFamily="34" charset="0"/>
              </a:rPr>
              <a:t>amount </a:t>
            </a:r>
            <a:r>
              <a:rPr lang="en-US" sz="2000" spc="50" dirty="0">
                <a:solidFill>
                  <a:schemeClr val="tx1">
                    <a:lumMod val="75000"/>
                    <a:lumOff val="25000"/>
                  </a:schemeClr>
                </a:solidFill>
                <a:latin typeface="Arial" pitchFamily="34" charset="0"/>
                <a:cs typeface="Arial" pitchFamily="34" charset="0"/>
              </a:rPr>
              <a:t>of </a:t>
            </a:r>
            <a:r>
              <a:rPr lang="en-US" sz="2000" spc="-15" dirty="0">
                <a:solidFill>
                  <a:schemeClr val="tx1">
                    <a:lumMod val="75000"/>
                    <a:lumOff val="25000"/>
                  </a:schemeClr>
                </a:solidFill>
                <a:latin typeface="Arial" pitchFamily="34" charset="0"/>
                <a:cs typeface="Arial" pitchFamily="34" charset="0"/>
              </a:rPr>
              <a:t>immunoglobulin A, </a:t>
            </a:r>
            <a:r>
              <a:rPr lang="en-US" sz="2000" spc="5" dirty="0">
                <a:solidFill>
                  <a:schemeClr val="tx1">
                    <a:lumMod val="75000"/>
                    <a:lumOff val="25000"/>
                  </a:schemeClr>
                </a:solidFill>
                <a:latin typeface="Arial" pitchFamily="34" charset="0"/>
                <a:cs typeface="Arial" pitchFamily="34" charset="0"/>
              </a:rPr>
              <a:t>which </a:t>
            </a:r>
            <a:r>
              <a:rPr lang="en-US" sz="2000" spc="-15" dirty="0">
                <a:solidFill>
                  <a:schemeClr val="tx1">
                    <a:lumMod val="75000"/>
                    <a:lumOff val="25000"/>
                  </a:schemeClr>
                </a:solidFill>
                <a:latin typeface="Arial" pitchFamily="34" charset="0"/>
                <a:cs typeface="Arial" pitchFamily="34" charset="0"/>
              </a:rPr>
              <a:t>protects </a:t>
            </a:r>
            <a:r>
              <a:rPr lang="en-US" sz="2000" spc="-30" dirty="0">
                <a:solidFill>
                  <a:schemeClr val="tx1">
                    <a:lumMod val="75000"/>
                    <a:lumOff val="25000"/>
                  </a:schemeClr>
                </a:solidFill>
                <a:latin typeface="Arial" pitchFamily="34" charset="0"/>
                <a:cs typeface="Arial" pitchFamily="34" charset="0"/>
              </a:rPr>
              <a:t>children </a:t>
            </a:r>
            <a:r>
              <a:rPr lang="en-US" sz="2000" spc="10" dirty="0">
                <a:solidFill>
                  <a:schemeClr val="tx1">
                    <a:lumMod val="75000"/>
                    <a:lumOff val="25000"/>
                  </a:schemeClr>
                </a:solidFill>
                <a:latin typeface="Arial" pitchFamily="34" charset="0"/>
                <a:cs typeface="Arial" pitchFamily="34" charset="0"/>
              </a:rPr>
              <a:t>from </a:t>
            </a:r>
            <a:r>
              <a:rPr lang="en-US" sz="2000" spc="-10" dirty="0">
                <a:solidFill>
                  <a:schemeClr val="tx1">
                    <a:lumMod val="75000"/>
                    <a:lumOff val="25000"/>
                  </a:schemeClr>
                </a:solidFill>
                <a:latin typeface="Arial" pitchFamily="34" charset="0"/>
                <a:cs typeface="Arial" pitchFamily="34" charset="0"/>
              </a:rPr>
              <a:t>infections </a:t>
            </a:r>
            <a:r>
              <a:rPr lang="en-US" sz="2000" spc="50" dirty="0">
                <a:solidFill>
                  <a:schemeClr val="tx1">
                    <a:lumMod val="75000"/>
                    <a:lumOff val="25000"/>
                  </a:schemeClr>
                </a:solidFill>
                <a:latin typeface="Arial" pitchFamily="34" charset="0"/>
                <a:cs typeface="Arial" pitchFamily="34" charset="0"/>
              </a:rPr>
              <a:t>of </a:t>
            </a:r>
            <a:r>
              <a:rPr lang="en-US" sz="2000" spc="-15" dirty="0">
                <a:solidFill>
                  <a:schemeClr val="tx1">
                    <a:lumMod val="75000"/>
                    <a:lumOff val="25000"/>
                  </a:schemeClr>
                </a:solidFill>
                <a:latin typeface="Arial" pitchFamily="34" charset="0"/>
                <a:cs typeface="Arial" pitchFamily="34" charset="0"/>
              </a:rPr>
              <a:t>the </a:t>
            </a:r>
            <a:r>
              <a:rPr lang="en-US" sz="2000" spc="-30" dirty="0">
                <a:solidFill>
                  <a:schemeClr val="tx1">
                    <a:lumMod val="75000"/>
                    <a:lumOff val="25000"/>
                  </a:schemeClr>
                </a:solidFill>
                <a:latin typeface="Arial" pitchFamily="34" charset="0"/>
                <a:cs typeface="Arial" pitchFamily="34" charset="0"/>
              </a:rPr>
              <a:t>upper</a:t>
            </a:r>
            <a:r>
              <a:rPr lang="en-US" sz="2000" spc="-15" dirty="0">
                <a:solidFill>
                  <a:schemeClr val="tx1">
                    <a:lumMod val="75000"/>
                    <a:lumOff val="25000"/>
                  </a:schemeClr>
                </a:solidFill>
                <a:latin typeface="Arial" pitchFamily="34" charset="0"/>
                <a:cs typeface="Arial" pitchFamily="34" charset="0"/>
              </a:rPr>
              <a:t> </a:t>
            </a:r>
            <a:r>
              <a:rPr lang="en-US" sz="2000" spc="-35" dirty="0">
                <a:solidFill>
                  <a:schemeClr val="tx1">
                    <a:lumMod val="75000"/>
                    <a:lumOff val="25000"/>
                  </a:schemeClr>
                </a:solidFill>
                <a:latin typeface="Arial" pitchFamily="34" charset="0"/>
                <a:cs typeface="Arial" pitchFamily="34" charset="0"/>
              </a:rPr>
              <a:t>respirato</a:t>
            </a:r>
            <a:r>
              <a:rPr lang="en-US" sz="2000" spc="-5" dirty="0">
                <a:solidFill>
                  <a:schemeClr val="tx1">
                    <a:lumMod val="75000"/>
                    <a:lumOff val="25000"/>
                  </a:schemeClr>
                </a:solidFill>
                <a:latin typeface="Arial" pitchFamily="34" charset="0"/>
                <a:cs typeface="Arial" pitchFamily="34" charset="0"/>
              </a:rPr>
              <a:t>r</a:t>
            </a:r>
            <a:r>
              <a:rPr lang="en-US" sz="2000" spc="55" dirty="0">
                <a:solidFill>
                  <a:schemeClr val="tx1">
                    <a:lumMod val="75000"/>
                    <a:lumOff val="25000"/>
                  </a:schemeClr>
                </a:solidFill>
                <a:latin typeface="Arial" pitchFamily="34" charset="0"/>
                <a:cs typeface="Arial" pitchFamily="34" charset="0"/>
              </a:rPr>
              <a:t>y </a:t>
            </a:r>
            <a:r>
              <a:rPr lang="en-US" sz="2000" spc="-10" dirty="0">
                <a:solidFill>
                  <a:schemeClr val="tx1">
                    <a:lumMod val="75000"/>
                    <a:lumOff val="25000"/>
                  </a:schemeClr>
                </a:solidFill>
                <a:latin typeface="Arial" pitchFamily="34" charset="0"/>
                <a:cs typeface="Arial" pitchFamily="34" charset="0"/>
              </a:rPr>
              <a:t>tract</a:t>
            </a:r>
            <a:r>
              <a:rPr lang="en-US" sz="2000" spc="-10" dirty="0" smtClean="0">
                <a:solidFill>
                  <a:schemeClr val="tx1">
                    <a:lumMod val="75000"/>
                    <a:lumOff val="25000"/>
                  </a:schemeClr>
                </a:solidFill>
                <a:latin typeface="Arial" pitchFamily="34" charset="0"/>
                <a:cs typeface="Arial" pitchFamily="34" charset="0"/>
              </a:rPr>
              <a:t>.</a:t>
            </a:r>
            <a:endParaRPr lang="en-US" sz="2000" dirty="0">
              <a:solidFill>
                <a:schemeClr val="tx1">
                  <a:lumMod val="75000"/>
                  <a:lumOff val="25000"/>
                </a:schemeClr>
              </a:solidFill>
              <a:latin typeface="Arial" pitchFamily="34" charset="0"/>
              <a:cs typeface="Arial" pitchFamily="34" charset="0"/>
            </a:endParaRPr>
          </a:p>
        </p:txBody>
      </p:sp>
      <p:pic>
        <p:nvPicPr>
          <p:cNvPr id="8197" name="Picture 5" descr="D:\LY DESIGNS Harry\LY\School Designs\Laughter Yoga School\Net Images\527195317-H-1024x7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3150" y="1707308"/>
            <a:ext cx="5237162" cy="4548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72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96010" y="1299241"/>
            <a:ext cx="4015740" cy="5335270"/>
          </a:xfrm>
          <a:prstGeom prst="rect">
            <a:avLst/>
          </a:prstGeom>
        </p:spPr>
        <p:txBody>
          <a:bodyPr vert="horz" wrap="square" lIns="0" tIns="0" rIns="0" bIns="0" rtlCol="0">
            <a:noAutofit/>
          </a:bodyPr>
          <a:lstStyle/>
          <a:p>
            <a:pPr>
              <a:lnSpc>
                <a:spcPts val="1000"/>
              </a:lnSpc>
            </a:pPr>
            <a:endParaRPr sz="10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1000"/>
              </a:lnSpc>
              <a:spcBef>
                <a:spcPts val="3"/>
              </a:spcBef>
            </a:pPr>
            <a:endParaRPr sz="1000" dirty="0">
              <a:latin typeface="Arial" pitchFamily="34" charset="0"/>
              <a:cs typeface="Arial" pitchFamily="34" charset="0"/>
            </a:endParaRPr>
          </a:p>
        </p:txBody>
      </p:sp>
      <p:sp>
        <p:nvSpPr>
          <p:cNvPr id="3" name="object 3"/>
          <p:cNvSpPr txBox="1">
            <a:spLocks noGrp="1"/>
          </p:cNvSpPr>
          <p:nvPr>
            <p:ph sz="half" idx="3"/>
          </p:nvPr>
        </p:nvSpPr>
        <p:spPr>
          <a:prstGeom prst="rect">
            <a:avLst/>
          </a:prstGeom>
        </p:spPr>
        <p:txBody>
          <a:bodyPr vert="horz" wrap="square" lIns="0" tIns="0" rIns="0" bIns="0" rtlCol="0">
            <a:noAutofit/>
          </a:bodyPr>
          <a:lstStyle/>
          <a:p>
            <a:pPr>
              <a:lnSpc>
                <a:spcPts val="700"/>
              </a:lnSpc>
              <a:spcBef>
                <a:spcPts val="20"/>
              </a:spcBef>
            </a:pPr>
            <a:endParaRPr sz="7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1000"/>
              </a:lnSpc>
            </a:pPr>
            <a:endParaRPr sz="1000" dirty="0">
              <a:latin typeface="Arial" pitchFamily="34" charset="0"/>
              <a:cs typeface="Arial" pitchFamily="34" charset="0"/>
            </a:endParaRPr>
          </a:p>
        </p:txBody>
      </p:sp>
      <p:sp>
        <p:nvSpPr>
          <p:cNvPr id="4"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5"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6" name="object 6"/>
          <p:cNvSpPr txBox="1">
            <a:spLocks noGrp="1"/>
          </p:cNvSpPr>
          <p:nvPr>
            <p:ph type="title"/>
          </p:nvPr>
        </p:nvSpPr>
        <p:spPr>
          <a:xfrm>
            <a:off x="692150" y="684126"/>
            <a:ext cx="9448801"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Builds Physical Stamina for Sports</a:t>
            </a:r>
            <a:endParaRPr sz="3200" b="1" dirty="0">
              <a:latin typeface="Arial" pitchFamily="34" charset="0"/>
              <a:cs typeface="Arial" pitchFamily="34" charset="0"/>
            </a:endParaRPr>
          </a:p>
        </p:txBody>
      </p:sp>
      <p:sp>
        <p:nvSpPr>
          <p:cNvPr id="7"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8"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0" name="object 10"/>
          <p:cNvSpPr txBox="1">
            <a:spLocks noGrp="1"/>
          </p:cNvSpPr>
          <p:nvPr>
            <p:ph type="sldNum" sz="quarter" idx="7"/>
          </p:nvPr>
        </p:nvSpPr>
        <p:spPr>
          <a:prstGeom prst="rect">
            <a:avLst/>
          </a:prstGeom>
        </p:spPr>
        <p:txBody>
          <a:bodyPr vert="horz" wrap="square" lIns="0" tIns="0" rIns="0" bIns="0" rtlCol="0">
            <a:noAutofit/>
          </a:bodyPr>
          <a:lstStyle/>
          <a:p>
            <a:pPr marL="25400">
              <a:lnSpc>
                <a:spcPct val="100000"/>
              </a:lnSpc>
            </a:pPr>
            <a:fld id="{81D60167-4931-47E6-BA6A-407CBD079E47}" type="slidenum">
              <a:rPr sz="1250" spc="5" dirty="0" smtClean="0">
                <a:solidFill>
                  <a:srgbClr val="808285"/>
                </a:solidFill>
                <a:latin typeface="Myriad Pro"/>
                <a:cs typeface="Myriad Pro"/>
              </a:rPr>
              <a:t>12</a:t>
            </a:fld>
            <a:endParaRPr sz="1250">
              <a:latin typeface="Myriad Pro"/>
              <a:cs typeface="Myriad Pro"/>
            </a:endParaRPr>
          </a:p>
        </p:txBody>
      </p:sp>
      <p:sp>
        <p:nvSpPr>
          <p:cNvPr id="12"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3"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2"/>
              </a:rPr>
              <a:t>www.laughteryoga.org</a:t>
            </a:r>
            <a:endParaRPr sz="1100" dirty="0">
              <a:solidFill>
                <a:schemeClr val="tx1">
                  <a:lumMod val="50000"/>
                  <a:lumOff val="50000"/>
                </a:schemeClr>
              </a:solidFill>
              <a:latin typeface="Arial" pitchFamily="34" charset="0"/>
              <a:cs typeface="Arial" pitchFamily="34" charset="0"/>
            </a:endParaRPr>
          </a:p>
        </p:txBody>
      </p:sp>
      <p:sp>
        <p:nvSpPr>
          <p:cNvPr id="9" name="Rectangle 8"/>
          <p:cNvSpPr/>
          <p:nvPr/>
        </p:nvSpPr>
        <p:spPr>
          <a:xfrm>
            <a:off x="844550" y="1463865"/>
            <a:ext cx="3389249" cy="4478149"/>
          </a:xfrm>
          <a:prstGeom prst="rect">
            <a:avLst/>
          </a:prstGeom>
        </p:spPr>
        <p:txBody>
          <a:bodyPr wrap="square">
            <a:spAutoFit/>
          </a:bodyPr>
          <a:lstStyle/>
          <a:p>
            <a:pPr marL="12700" marR="12700">
              <a:lnSpc>
                <a:spcPts val="3000"/>
              </a:lnSpc>
              <a:spcBef>
                <a:spcPts val="1200"/>
              </a:spcBef>
            </a:pPr>
            <a:r>
              <a:rPr lang="en-US" sz="2000" spc="-50" dirty="0" smtClean="0">
                <a:solidFill>
                  <a:schemeClr val="tx1">
                    <a:lumMod val="75000"/>
                    <a:lumOff val="25000"/>
                  </a:schemeClr>
                </a:solidFill>
                <a:latin typeface="Arial" pitchFamily="34" charset="0"/>
                <a:cs typeface="Arial" pitchFamily="34" charset="0"/>
              </a:rPr>
              <a:t>As </a:t>
            </a:r>
            <a:r>
              <a:rPr lang="en-US" sz="2000" spc="-75" dirty="0">
                <a:solidFill>
                  <a:schemeClr val="tx1">
                    <a:lumMod val="75000"/>
                    <a:lumOff val="25000"/>
                  </a:schemeClr>
                </a:solidFill>
                <a:latin typeface="Arial" pitchFamily="34" charset="0"/>
                <a:cs typeface="Arial" pitchFamily="34" charset="0"/>
              </a:rPr>
              <a:t>a </a:t>
            </a:r>
            <a:r>
              <a:rPr lang="en-US" sz="2000" spc="-20" dirty="0">
                <a:solidFill>
                  <a:schemeClr val="tx1">
                    <a:lumMod val="75000"/>
                    <a:lumOff val="25000"/>
                  </a:schemeClr>
                </a:solidFill>
                <a:latin typeface="Arial" pitchFamily="34" charset="0"/>
                <a:cs typeface="Arial" pitchFamily="34" charset="0"/>
              </a:rPr>
              <a:t>physical </a:t>
            </a:r>
            <a:r>
              <a:rPr lang="en-US" sz="2000" spc="-95"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40" dirty="0">
                <a:solidFill>
                  <a:schemeClr val="tx1">
                    <a:lumMod val="75000"/>
                    <a:lumOff val="25000"/>
                  </a:schemeClr>
                </a:solidFill>
                <a:latin typeface="Arial" pitchFamily="34" charset="0"/>
                <a:cs typeface="Arial" pitchFamily="34" charset="0"/>
              </a:rPr>
              <a:t>ercise, </a:t>
            </a:r>
            <a:r>
              <a:rPr lang="en-US" sz="2000" spc="-65" dirty="0">
                <a:solidFill>
                  <a:schemeClr val="tx1">
                    <a:lumMod val="75000"/>
                    <a:lumOff val="25000"/>
                  </a:schemeClr>
                </a:solidFill>
                <a:latin typeface="Arial" pitchFamily="34" charset="0"/>
                <a:cs typeface="Arial" pitchFamily="34" charset="0"/>
              </a:rPr>
              <a:t>L</a:t>
            </a:r>
            <a:r>
              <a:rPr lang="en-US" sz="2000" spc="-45" dirty="0">
                <a:solidFill>
                  <a:schemeClr val="tx1">
                    <a:lumMod val="75000"/>
                    <a:lumOff val="25000"/>
                  </a:schemeClr>
                </a:solidFill>
                <a:latin typeface="Arial" pitchFamily="34" charset="0"/>
                <a:cs typeface="Arial" pitchFamily="34" charset="0"/>
              </a:rPr>
              <a:t>aughter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40" dirty="0">
                <a:solidFill>
                  <a:schemeClr val="tx1">
                    <a:lumMod val="75000"/>
                    <a:lumOff val="25000"/>
                  </a:schemeClr>
                </a:solidFill>
                <a:latin typeface="Arial" pitchFamily="34" charset="0"/>
                <a:cs typeface="Arial" pitchFamily="34" charset="0"/>
              </a:rPr>
              <a:t>helps </a:t>
            </a:r>
            <a:r>
              <a:rPr lang="en-US" sz="2000" spc="-10" dirty="0">
                <a:solidFill>
                  <a:schemeClr val="tx1">
                    <a:lumMod val="75000"/>
                    <a:lumOff val="25000"/>
                  </a:schemeClr>
                </a:solidFill>
                <a:latin typeface="Arial" pitchFamily="34" charset="0"/>
                <a:cs typeface="Arial" pitchFamily="34" charset="0"/>
              </a:rPr>
              <a:t>develop</a:t>
            </a:r>
            <a:r>
              <a:rPr lang="en-US" sz="2000" spc="-5"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increased </a:t>
            </a:r>
            <a:r>
              <a:rPr lang="en-US" sz="2000" spc="-20" dirty="0">
                <a:solidFill>
                  <a:schemeClr val="tx1">
                    <a:lumMod val="75000"/>
                    <a:lumOff val="25000"/>
                  </a:schemeClr>
                </a:solidFill>
                <a:latin typeface="Arial" pitchFamily="34" charset="0"/>
                <a:cs typeface="Arial" pitchFamily="34" charset="0"/>
              </a:rPr>
              <a:t>physical </a:t>
            </a:r>
            <a:r>
              <a:rPr lang="en-US" sz="2000" spc="-30" dirty="0">
                <a:solidFill>
                  <a:schemeClr val="tx1">
                    <a:lumMod val="75000"/>
                    <a:lumOff val="25000"/>
                  </a:schemeClr>
                </a:solidFill>
                <a:latin typeface="Arial" pitchFamily="34" charset="0"/>
                <a:cs typeface="Arial" pitchFamily="34" charset="0"/>
              </a:rPr>
              <a:t>stamina </a:t>
            </a:r>
            <a:r>
              <a:rPr lang="en-US" sz="2000" spc="5" dirty="0">
                <a:solidFill>
                  <a:schemeClr val="tx1">
                    <a:lumMod val="75000"/>
                    <a:lumOff val="25000"/>
                  </a:schemeClr>
                </a:solidFill>
                <a:latin typeface="Arial" pitchFamily="34" charset="0"/>
                <a:cs typeface="Arial" pitchFamily="34" charset="0"/>
              </a:rPr>
              <a:t>which </a:t>
            </a:r>
            <a:r>
              <a:rPr lang="en-US" sz="2000" spc="-40" dirty="0">
                <a:solidFill>
                  <a:schemeClr val="tx1">
                    <a:lumMod val="75000"/>
                    <a:lumOff val="25000"/>
                  </a:schemeClr>
                </a:solidFill>
                <a:latin typeface="Arial" pitchFamily="34" charset="0"/>
                <a:cs typeface="Arial" pitchFamily="34" charset="0"/>
              </a:rPr>
              <a:t>depends </a:t>
            </a:r>
            <a:r>
              <a:rPr lang="en-US" sz="2000" spc="-10" dirty="0">
                <a:solidFill>
                  <a:schemeClr val="tx1">
                    <a:lumMod val="75000"/>
                    <a:lumOff val="25000"/>
                  </a:schemeClr>
                </a:solidFill>
                <a:latin typeface="Arial" pitchFamily="34" charset="0"/>
                <a:cs typeface="Arial" pitchFamily="34" charset="0"/>
              </a:rPr>
              <a:t>upon </a:t>
            </a:r>
            <a:r>
              <a:rPr lang="en-US" sz="2000" spc="30" dirty="0">
                <a:solidFill>
                  <a:schemeClr val="tx1">
                    <a:lumMod val="75000"/>
                    <a:lumOff val="25000"/>
                  </a:schemeClr>
                </a:solidFill>
                <a:latin typeface="Arial" pitchFamily="34" charset="0"/>
                <a:cs typeface="Arial" pitchFamily="34" charset="0"/>
              </a:rPr>
              <a:t>how</a:t>
            </a:r>
            <a:r>
              <a:rPr lang="en-US" sz="2000" spc="10"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much </a:t>
            </a:r>
            <a:r>
              <a:rPr lang="en-US" sz="2000" spc="10" dirty="0">
                <a:solidFill>
                  <a:schemeClr val="tx1">
                    <a:lumMod val="75000"/>
                    <a:lumOff val="25000"/>
                  </a:schemeClr>
                </a:solidFill>
                <a:latin typeface="Arial" pitchFamily="34" charset="0"/>
                <a:cs typeface="Arial" pitchFamily="34" charset="0"/>
              </a:rPr>
              <a:t>you </a:t>
            </a:r>
            <a:r>
              <a:rPr lang="en-US" sz="2000" spc="-40" dirty="0">
                <a:solidFill>
                  <a:schemeClr val="tx1">
                    <a:lumMod val="75000"/>
                    <a:lumOff val="25000"/>
                  </a:schemeClr>
                </a:solidFill>
                <a:latin typeface="Arial" pitchFamily="34" charset="0"/>
                <a:cs typeface="Arial" pitchFamily="34" charset="0"/>
              </a:rPr>
              <a:t>can </a:t>
            </a:r>
            <a:r>
              <a:rPr lang="en-US" sz="2000" spc="-15" dirty="0">
                <a:solidFill>
                  <a:schemeClr val="tx1">
                    <a:lumMod val="75000"/>
                    <a:lumOff val="25000"/>
                  </a:schemeClr>
                </a:solidFill>
                <a:latin typeface="Arial" pitchFamily="34" charset="0"/>
                <a:cs typeface="Arial" pitchFamily="34" charset="0"/>
              </a:rPr>
              <a:t>physically </a:t>
            </a:r>
            <a:r>
              <a:rPr lang="en-US" sz="2000" spc="-40" dirty="0">
                <a:solidFill>
                  <a:schemeClr val="tx1">
                    <a:lumMod val="75000"/>
                    <a:lumOff val="25000"/>
                  </a:schemeClr>
                </a:solidFill>
                <a:latin typeface="Arial" pitchFamily="34" charset="0"/>
                <a:cs typeface="Arial" pitchFamily="34" charset="0"/>
              </a:rPr>
              <a:t>pe</a:t>
            </a:r>
            <a:r>
              <a:rPr lang="en-US" sz="2000" spc="-5" dirty="0">
                <a:solidFill>
                  <a:schemeClr val="tx1">
                    <a:lumMod val="75000"/>
                    <a:lumOff val="25000"/>
                  </a:schemeClr>
                </a:solidFill>
                <a:latin typeface="Arial" pitchFamily="34" charset="0"/>
                <a:cs typeface="Arial" pitchFamily="34" charset="0"/>
              </a:rPr>
              <a:t>r</a:t>
            </a:r>
            <a:r>
              <a:rPr lang="en-US" sz="2000" spc="20" dirty="0">
                <a:solidFill>
                  <a:schemeClr val="tx1">
                    <a:lumMod val="75000"/>
                    <a:lumOff val="25000"/>
                  </a:schemeClr>
                </a:solidFill>
                <a:latin typeface="Arial" pitchFamily="34" charset="0"/>
                <a:cs typeface="Arial" pitchFamily="34" charset="0"/>
              </a:rPr>
              <a:t>fo</a:t>
            </a:r>
            <a:r>
              <a:rPr lang="en-US" sz="2000" spc="45" dirty="0">
                <a:solidFill>
                  <a:schemeClr val="tx1">
                    <a:lumMod val="75000"/>
                    <a:lumOff val="25000"/>
                  </a:schemeClr>
                </a:solidFill>
                <a:latin typeface="Arial" pitchFamily="34" charset="0"/>
                <a:cs typeface="Arial" pitchFamily="34" charset="0"/>
              </a:rPr>
              <a:t>r</a:t>
            </a:r>
            <a:r>
              <a:rPr lang="en-US" sz="2000" dirty="0">
                <a:solidFill>
                  <a:schemeClr val="tx1">
                    <a:lumMod val="75000"/>
                    <a:lumOff val="25000"/>
                  </a:schemeClr>
                </a:solidFill>
                <a:latin typeface="Arial" pitchFamily="34" charset="0"/>
                <a:cs typeface="Arial" pitchFamily="34" charset="0"/>
              </a:rPr>
              <a:t>m </a:t>
            </a:r>
            <a:r>
              <a:rPr lang="en-US" sz="2000" spc="25" dirty="0">
                <a:solidFill>
                  <a:schemeClr val="tx1">
                    <a:lumMod val="75000"/>
                    <a:lumOff val="25000"/>
                  </a:schemeClr>
                </a:solidFill>
                <a:latin typeface="Arial" pitchFamily="34" charset="0"/>
                <a:cs typeface="Arial" pitchFamily="34" charset="0"/>
              </a:rPr>
              <a:t>without </a:t>
            </a:r>
            <a:r>
              <a:rPr lang="en-US" sz="2000" spc="-30" dirty="0">
                <a:solidFill>
                  <a:schemeClr val="tx1">
                    <a:lumMod val="75000"/>
                    <a:lumOff val="25000"/>
                  </a:schemeClr>
                </a:solidFill>
                <a:latin typeface="Arial" pitchFamily="34" charset="0"/>
                <a:cs typeface="Arial" pitchFamily="34" charset="0"/>
              </a:rPr>
              <a:t>getting </a:t>
            </a:r>
            <a:r>
              <a:rPr lang="en-US" sz="2000" spc="10" dirty="0">
                <a:solidFill>
                  <a:schemeClr val="tx1">
                    <a:lumMod val="75000"/>
                    <a:lumOff val="25000"/>
                  </a:schemeClr>
                </a:solidFill>
                <a:latin typeface="Arial" pitchFamily="34" charset="0"/>
                <a:cs typeface="Arial" pitchFamily="34" charset="0"/>
              </a:rPr>
              <a:t>out </a:t>
            </a:r>
            <a:r>
              <a:rPr lang="en-US" sz="2000" spc="50" dirty="0">
                <a:solidFill>
                  <a:schemeClr val="tx1">
                    <a:lumMod val="75000"/>
                    <a:lumOff val="25000"/>
                  </a:schemeClr>
                </a:solidFill>
                <a:latin typeface="Arial" pitchFamily="34" charset="0"/>
                <a:cs typeface="Arial" pitchFamily="34" charset="0"/>
              </a:rPr>
              <a:t>of</a:t>
            </a:r>
            <a:r>
              <a:rPr lang="en-US" sz="2000" spc="30" dirty="0">
                <a:solidFill>
                  <a:schemeClr val="tx1">
                    <a:lumMod val="75000"/>
                    <a:lumOff val="25000"/>
                  </a:schemeClr>
                </a:solidFill>
                <a:latin typeface="Arial" pitchFamily="34" charset="0"/>
                <a:cs typeface="Arial" pitchFamily="34" charset="0"/>
              </a:rPr>
              <a:t> </a:t>
            </a:r>
            <a:r>
              <a:rPr lang="en-US" sz="2000" spc="-25" dirty="0">
                <a:solidFill>
                  <a:schemeClr val="tx1">
                    <a:lumMod val="75000"/>
                    <a:lumOff val="25000"/>
                  </a:schemeClr>
                </a:solidFill>
                <a:latin typeface="Arial" pitchFamily="34" charset="0"/>
                <a:cs typeface="Arial" pitchFamily="34" charset="0"/>
              </a:rPr>
              <a:t>breath. </a:t>
            </a:r>
            <a:endParaRPr lang="en-US" sz="2000" spc="-25" dirty="0" smtClean="0">
              <a:solidFill>
                <a:schemeClr val="tx1">
                  <a:lumMod val="75000"/>
                  <a:lumOff val="25000"/>
                </a:schemeClr>
              </a:solidFill>
              <a:latin typeface="Arial" pitchFamily="34" charset="0"/>
              <a:cs typeface="Arial" pitchFamily="34" charset="0"/>
            </a:endParaRPr>
          </a:p>
          <a:p>
            <a:pPr marL="12700" marR="12700">
              <a:lnSpc>
                <a:spcPts val="3000"/>
              </a:lnSpc>
              <a:spcBef>
                <a:spcPts val="1200"/>
              </a:spcBef>
            </a:pPr>
            <a:r>
              <a:rPr lang="en-US" sz="2000" spc="-60" dirty="0" smtClean="0">
                <a:solidFill>
                  <a:schemeClr val="tx1">
                    <a:lumMod val="75000"/>
                    <a:lumOff val="25000"/>
                  </a:schemeClr>
                </a:solidFill>
                <a:latin typeface="Arial" pitchFamily="34" charset="0"/>
                <a:cs typeface="Arial" pitchFamily="34" charset="0"/>
              </a:rPr>
              <a:t>L</a:t>
            </a:r>
            <a:r>
              <a:rPr lang="en-US" sz="2000" spc="-45" dirty="0" smtClean="0">
                <a:solidFill>
                  <a:schemeClr val="tx1">
                    <a:lumMod val="75000"/>
                    <a:lumOff val="25000"/>
                  </a:schemeClr>
                </a:solidFill>
                <a:latin typeface="Arial" pitchFamily="34" charset="0"/>
                <a:cs typeface="Arial" pitchFamily="34" charset="0"/>
              </a:rPr>
              <a:t>aughter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 </a:t>
            </a:r>
            <a:r>
              <a:rPr lang="en-US" sz="2000" spc="-45" dirty="0">
                <a:solidFill>
                  <a:schemeClr val="tx1">
                    <a:lumMod val="75000"/>
                    <a:lumOff val="25000"/>
                  </a:schemeClr>
                </a:solidFill>
                <a:latin typeface="Arial" pitchFamily="34" charset="0"/>
                <a:cs typeface="Arial" pitchFamily="34" charset="0"/>
              </a:rPr>
              <a:t>increase </a:t>
            </a:r>
            <a:r>
              <a:rPr lang="en-US" sz="2000" spc="-35" dirty="0">
                <a:solidFill>
                  <a:schemeClr val="tx1">
                    <a:lumMod val="75000"/>
                    <a:lumOff val="25000"/>
                  </a:schemeClr>
                </a:solidFill>
                <a:latin typeface="Arial" pitchFamily="34" charset="0"/>
                <a:cs typeface="Arial" pitchFamily="34" charset="0"/>
              </a:rPr>
              <a:t>breathing </a:t>
            </a:r>
            <a:r>
              <a:rPr lang="en-US" sz="2000" spc="-15" dirty="0">
                <a:solidFill>
                  <a:schemeClr val="tx1">
                    <a:lumMod val="75000"/>
                    <a:lumOff val="25000"/>
                  </a:schemeClr>
                </a:solidFill>
                <a:latin typeface="Arial" pitchFamily="34" charset="0"/>
                <a:cs typeface="Arial" pitchFamily="34" charset="0"/>
              </a:rPr>
              <a:t>capacity; thereby </a:t>
            </a:r>
            <a:r>
              <a:rPr lang="en-US" sz="2000" spc="-50" dirty="0">
                <a:solidFill>
                  <a:schemeClr val="tx1">
                    <a:lumMod val="75000"/>
                    <a:lumOff val="25000"/>
                  </a:schemeClr>
                </a:solidFill>
                <a:latin typeface="Arial" pitchFamily="34" charset="0"/>
                <a:cs typeface="Arial" pitchFamily="34" charset="0"/>
              </a:rPr>
              <a:t>increasing </a:t>
            </a:r>
            <a:r>
              <a:rPr lang="en-US" sz="2000" spc="-30" dirty="0">
                <a:solidFill>
                  <a:schemeClr val="tx1">
                    <a:lumMod val="75000"/>
                    <a:lumOff val="25000"/>
                  </a:schemeClr>
                </a:solidFill>
                <a:latin typeface="Arial" pitchFamily="34" charset="0"/>
                <a:cs typeface="Arial" pitchFamily="34" charset="0"/>
              </a:rPr>
              <a:t>stamina </a:t>
            </a:r>
            <a:r>
              <a:rPr lang="en-US" sz="2000" spc="20" dirty="0">
                <a:solidFill>
                  <a:schemeClr val="tx1">
                    <a:lumMod val="75000"/>
                    <a:lumOff val="25000"/>
                  </a:schemeClr>
                </a:solidFill>
                <a:latin typeface="Arial" pitchFamily="34" charset="0"/>
                <a:cs typeface="Arial" pitchFamily="34" charset="0"/>
              </a:rPr>
              <a:t>for </a:t>
            </a:r>
            <a:r>
              <a:rPr lang="en-US" sz="2000" spc="-30" dirty="0">
                <a:solidFill>
                  <a:schemeClr val="tx1">
                    <a:lumMod val="75000"/>
                    <a:lumOff val="25000"/>
                  </a:schemeClr>
                </a:solidFill>
                <a:latin typeface="Arial" pitchFamily="34" charset="0"/>
                <a:cs typeface="Arial" pitchFamily="34" charset="0"/>
              </a:rPr>
              <a:t>sporting </a:t>
            </a:r>
            <a:r>
              <a:rPr lang="en-US" sz="2000" spc="-40" dirty="0">
                <a:solidFill>
                  <a:schemeClr val="tx1">
                    <a:lumMod val="75000"/>
                    <a:lumOff val="25000"/>
                  </a:schemeClr>
                </a:solidFill>
                <a:latin typeface="Arial" pitchFamily="34" charset="0"/>
                <a:cs typeface="Arial" pitchFamily="34" charset="0"/>
              </a:rPr>
              <a:t>pe</a:t>
            </a:r>
            <a:r>
              <a:rPr lang="en-US" sz="2000" spc="-10" dirty="0">
                <a:solidFill>
                  <a:schemeClr val="tx1">
                    <a:lumMod val="75000"/>
                    <a:lumOff val="25000"/>
                  </a:schemeClr>
                </a:solidFill>
                <a:latin typeface="Arial" pitchFamily="34" charset="0"/>
                <a:cs typeface="Arial" pitchFamily="34" charset="0"/>
              </a:rPr>
              <a:t>r</a:t>
            </a:r>
            <a:r>
              <a:rPr lang="en-US" sz="2000" spc="20" dirty="0">
                <a:solidFill>
                  <a:schemeClr val="tx1">
                    <a:lumMod val="75000"/>
                    <a:lumOff val="25000"/>
                  </a:schemeClr>
                </a:solidFill>
                <a:latin typeface="Arial" pitchFamily="34" charset="0"/>
                <a:cs typeface="Arial" pitchFamily="34" charset="0"/>
              </a:rPr>
              <a:t>fo</a:t>
            </a:r>
            <a:r>
              <a:rPr lang="en-US" sz="2000" spc="45" dirty="0">
                <a:solidFill>
                  <a:schemeClr val="tx1">
                    <a:lumMod val="75000"/>
                    <a:lumOff val="25000"/>
                  </a:schemeClr>
                </a:solidFill>
                <a:latin typeface="Arial" pitchFamily="34" charset="0"/>
                <a:cs typeface="Arial" pitchFamily="34" charset="0"/>
              </a:rPr>
              <a:t>r</a:t>
            </a:r>
            <a:r>
              <a:rPr lang="en-US" sz="2000" spc="-30" dirty="0">
                <a:solidFill>
                  <a:schemeClr val="tx1">
                    <a:lumMod val="75000"/>
                    <a:lumOff val="25000"/>
                  </a:schemeClr>
                </a:solidFill>
                <a:latin typeface="Arial" pitchFamily="34" charset="0"/>
                <a:cs typeface="Arial" pitchFamily="34" charset="0"/>
              </a:rPr>
              <a:t>mance.</a:t>
            </a:r>
            <a:endParaRPr lang="en-US" sz="2000" dirty="0">
              <a:solidFill>
                <a:schemeClr val="tx1">
                  <a:lumMod val="75000"/>
                  <a:lumOff val="25000"/>
                </a:schemeClr>
              </a:solidFill>
              <a:latin typeface="Arial" pitchFamily="34" charset="0"/>
              <a:cs typeface="Arial" pitchFamily="34" charset="0"/>
            </a:endParaRPr>
          </a:p>
        </p:txBody>
      </p:sp>
      <p:pic>
        <p:nvPicPr>
          <p:cNvPr id="9218" name="Picture 2" descr="D:\LY DESIGNS Harry\LY\School Designs\Laughter Yoga School\Net Images\pg-13-sports-lessons-alam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526" y="1651000"/>
            <a:ext cx="5740624" cy="403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LY DESIGNS Harry\LY\School Designs\Laughter Yoga School\Net Images\mercur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8888" y="1727200"/>
            <a:ext cx="5856862" cy="38862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2"/>
          <p:cNvSpPr txBox="1"/>
          <p:nvPr/>
        </p:nvSpPr>
        <p:spPr>
          <a:xfrm>
            <a:off x="1096010" y="1299241"/>
            <a:ext cx="4015740" cy="5335270"/>
          </a:xfrm>
          <a:prstGeom prst="rect">
            <a:avLst/>
          </a:prstGeom>
        </p:spPr>
        <p:txBody>
          <a:bodyPr vert="horz" wrap="square" lIns="0" tIns="0" rIns="0" bIns="0" rtlCol="0">
            <a:noAutofit/>
          </a:bodyPr>
          <a:lstStyle/>
          <a:p>
            <a:pPr>
              <a:lnSpc>
                <a:spcPts val="1000"/>
              </a:lnSpc>
            </a:pPr>
            <a:endParaRPr sz="10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1000"/>
              </a:lnSpc>
              <a:spcBef>
                <a:spcPts val="3"/>
              </a:spcBef>
            </a:pPr>
            <a:endParaRPr sz="1000" dirty="0">
              <a:latin typeface="Arial" pitchFamily="34" charset="0"/>
              <a:cs typeface="Arial" pitchFamily="34" charset="0"/>
            </a:endParaRPr>
          </a:p>
        </p:txBody>
      </p:sp>
      <p:sp>
        <p:nvSpPr>
          <p:cNvPr id="7"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8"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9" name="object 6"/>
          <p:cNvSpPr txBox="1">
            <a:spLocks noGrp="1"/>
          </p:cNvSpPr>
          <p:nvPr>
            <p:ph type="title"/>
          </p:nvPr>
        </p:nvSpPr>
        <p:spPr>
          <a:xfrm>
            <a:off x="1103299" y="684126"/>
            <a:ext cx="9037651"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Develops Self-Confidence</a:t>
            </a:r>
            <a:endParaRPr sz="3200" b="1" dirty="0">
              <a:latin typeface="Arial" pitchFamily="34" charset="0"/>
              <a:cs typeface="Arial" pitchFamily="34" charset="0"/>
            </a:endParaRPr>
          </a:p>
        </p:txBody>
      </p:sp>
      <p:sp>
        <p:nvSpPr>
          <p:cNvPr id="10"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1"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2" name="object 10"/>
          <p:cNvSpPr txBox="1">
            <a:spLocks noGrp="1"/>
          </p:cNvSpPr>
          <p:nvPr>
            <p:ph type="sldNum" sz="quarter" idx="7"/>
          </p:nvPr>
        </p:nvSpPr>
        <p:spPr>
          <a:xfrm>
            <a:off x="4954047" y="6844659"/>
            <a:ext cx="216270" cy="204993"/>
          </a:xfrm>
          <a:prstGeom prst="rect">
            <a:avLst/>
          </a:prstGeom>
        </p:spPr>
        <p:txBody>
          <a:bodyPr vert="horz" wrap="square" lIns="0" tIns="0" rIns="0" bIns="0" rtlCol="0">
            <a:noAutofit/>
          </a:bodyPr>
          <a:lstStyle/>
          <a:p>
            <a:pPr marL="25400">
              <a:lnSpc>
                <a:spcPct val="100000"/>
              </a:lnSpc>
            </a:pPr>
            <a:fld id="{81D60167-4931-47E6-BA6A-407CBD079E47}" type="slidenum">
              <a:rPr sz="1250" spc="5" dirty="0" smtClean="0">
                <a:solidFill>
                  <a:srgbClr val="808285"/>
                </a:solidFill>
                <a:latin typeface="Myriad Pro"/>
                <a:cs typeface="Myriad Pro"/>
              </a:rPr>
              <a:t>13</a:t>
            </a:fld>
            <a:endParaRPr sz="1250">
              <a:latin typeface="Myriad Pro"/>
              <a:cs typeface="Myriad Pro"/>
            </a:endParaRPr>
          </a:p>
        </p:txBody>
      </p:sp>
      <p:sp>
        <p:nvSpPr>
          <p:cNvPr id="13"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4"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
        <p:nvSpPr>
          <p:cNvPr id="15" name="Rectangle 14"/>
          <p:cNvSpPr/>
          <p:nvPr/>
        </p:nvSpPr>
        <p:spPr>
          <a:xfrm>
            <a:off x="920750" y="1589165"/>
            <a:ext cx="3541649" cy="4349909"/>
          </a:xfrm>
          <a:prstGeom prst="rect">
            <a:avLst/>
          </a:prstGeom>
        </p:spPr>
        <p:txBody>
          <a:bodyPr wrap="square">
            <a:spAutoFit/>
          </a:bodyPr>
          <a:lstStyle/>
          <a:p>
            <a:pPr marL="12700">
              <a:lnSpc>
                <a:spcPts val="3200"/>
              </a:lnSpc>
              <a:spcBef>
                <a:spcPts val="1200"/>
              </a:spcBef>
            </a:pPr>
            <a:r>
              <a:rPr lang="en-US" sz="2000" spc="30" dirty="0" smtClean="0">
                <a:solidFill>
                  <a:schemeClr val="tx1">
                    <a:lumMod val="75000"/>
                    <a:lumOff val="25000"/>
                  </a:schemeClr>
                </a:solidFill>
                <a:latin typeface="Arial" pitchFamily="34" charset="0"/>
                <a:cs typeface="Arial" pitchFamily="34" charset="0"/>
              </a:rPr>
              <a:t>By </a:t>
            </a:r>
            <a:r>
              <a:rPr lang="en-US" sz="2000" spc="-45" dirty="0">
                <a:solidFill>
                  <a:schemeClr val="tx1">
                    <a:lumMod val="75000"/>
                    <a:lumOff val="25000"/>
                  </a:schemeClr>
                </a:solidFill>
                <a:latin typeface="Arial" pitchFamily="34" charset="0"/>
                <a:cs typeface="Arial" pitchFamily="34" charset="0"/>
              </a:rPr>
              <a:t>encouraging </a:t>
            </a:r>
            <a:r>
              <a:rPr lang="en-US" sz="2000" spc="-30" dirty="0">
                <a:solidFill>
                  <a:schemeClr val="tx1">
                    <a:lumMod val="75000"/>
                    <a:lumOff val="25000"/>
                  </a:schemeClr>
                </a:solidFill>
                <a:latin typeface="Arial" pitchFamily="34" charset="0"/>
                <a:cs typeface="Arial" pitchFamily="34" charset="0"/>
              </a:rPr>
              <a:t>boisterous </a:t>
            </a:r>
            <a:r>
              <a:rPr lang="en-US" sz="2000" spc="-25" dirty="0">
                <a:solidFill>
                  <a:schemeClr val="tx1">
                    <a:lumMod val="75000"/>
                    <a:lumOff val="25000"/>
                  </a:schemeClr>
                </a:solidFill>
                <a:latin typeface="Arial" pitchFamily="34" charset="0"/>
                <a:cs typeface="Arial" pitchFamily="34" charset="0"/>
              </a:rPr>
              <a:t>sel</a:t>
            </a:r>
            <a:r>
              <a:rPr lang="en-US" sz="2000" spc="-50" dirty="0">
                <a:solidFill>
                  <a:schemeClr val="tx1">
                    <a:lumMod val="75000"/>
                    <a:lumOff val="25000"/>
                  </a:schemeClr>
                </a:solidFill>
                <a:latin typeface="Arial" pitchFamily="34" charset="0"/>
                <a:cs typeface="Arial" pitchFamily="34" charset="0"/>
              </a:rPr>
              <a:t>f</a:t>
            </a:r>
            <a:r>
              <a:rPr lang="en-US" sz="2000" spc="-40" dirty="0">
                <a:solidFill>
                  <a:schemeClr val="tx1">
                    <a:lumMod val="75000"/>
                    <a:lumOff val="25000"/>
                  </a:schemeClr>
                </a:solidFill>
                <a:latin typeface="Arial" pitchFamily="34" charset="0"/>
                <a:cs typeface="Arial" pitchFamily="34" charset="0"/>
              </a:rPr>
              <a:t>-</a:t>
            </a:r>
            <a:r>
              <a:rPr lang="en-US" sz="2000" spc="-80" dirty="0">
                <a:solidFill>
                  <a:schemeClr val="tx1">
                    <a:lumMod val="75000"/>
                    <a:lumOff val="25000"/>
                  </a:schemeClr>
                </a:solidFill>
                <a:latin typeface="Arial" pitchFamily="34" charset="0"/>
                <a:cs typeface="Arial" pitchFamily="34" charset="0"/>
              </a:rPr>
              <a:t>e</a:t>
            </a:r>
            <a:r>
              <a:rPr lang="en-US" sz="2000" spc="-40" dirty="0">
                <a:solidFill>
                  <a:schemeClr val="tx1">
                    <a:lumMod val="75000"/>
                    <a:lumOff val="25000"/>
                  </a:schemeClr>
                </a:solidFill>
                <a:latin typeface="Arial" pitchFamily="34" charset="0"/>
                <a:cs typeface="Arial" pitchFamily="34" charset="0"/>
              </a:rPr>
              <a:t>xpression, </a:t>
            </a:r>
            <a:r>
              <a:rPr lang="en-US" sz="2000" spc="-35" dirty="0">
                <a:solidFill>
                  <a:schemeClr val="tx1">
                    <a:lumMod val="75000"/>
                    <a:lumOff val="25000"/>
                  </a:schemeClr>
                </a:solidFill>
                <a:latin typeface="Arial" pitchFamily="34" charset="0"/>
                <a:cs typeface="Arial" pitchFamily="34" charset="0"/>
              </a:rPr>
              <a:t>kids </a:t>
            </a:r>
            <a:r>
              <a:rPr lang="en-US" sz="2000" spc="-40" dirty="0">
                <a:solidFill>
                  <a:schemeClr val="tx1">
                    <a:lumMod val="75000"/>
                    <a:lumOff val="25000"/>
                  </a:schemeClr>
                </a:solidFill>
                <a:latin typeface="Arial" pitchFamily="34" charset="0"/>
                <a:cs typeface="Arial" pitchFamily="34" charset="0"/>
              </a:rPr>
              <a:t>can</a:t>
            </a:r>
            <a:r>
              <a:rPr lang="en-US" sz="2000" spc="-20" dirty="0">
                <a:solidFill>
                  <a:schemeClr val="tx1">
                    <a:lumMod val="75000"/>
                    <a:lumOff val="25000"/>
                  </a:schemeClr>
                </a:solidFill>
                <a:latin typeface="Arial" pitchFamily="34" charset="0"/>
                <a:cs typeface="Arial" pitchFamily="34" charset="0"/>
              </a:rPr>
              <a:t> </a:t>
            </a:r>
            <a:r>
              <a:rPr lang="en-US" sz="2000" spc="10" dirty="0">
                <a:solidFill>
                  <a:schemeClr val="tx1">
                    <a:lumMod val="75000"/>
                    <a:lumOff val="25000"/>
                  </a:schemeClr>
                </a:solidFill>
                <a:latin typeface="Arial" pitchFamily="34" charset="0"/>
                <a:cs typeface="Arial" pitchFamily="34" charset="0"/>
              </a:rPr>
              <a:t>find </a:t>
            </a:r>
            <a:r>
              <a:rPr lang="en-US" sz="2000" spc="-20" dirty="0">
                <a:solidFill>
                  <a:schemeClr val="tx1">
                    <a:lumMod val="75000"/>
                    <a:lumOff val="25000"/>
                  </a:schemeClr>
                </a:solidFill>
                <a:latin typeface="Arial" pitchFamily="34" charset="0"/>
                <a:cs typeface="Arial" pitchFamily="34" charset="0"/>
              </a:rPr>
              <a:t>their </a:t>
            </a:r>
            <a:r>
              <a:rPr lang="en-US" sz="2000" spc="40" dirty="0">
                <a:solidFill>
                  <a:schemeClr val="tx1">
                    <a:lumMod val="75000"/>
                    <a:lumOff val="25000"/>
                  </a:schemeClr>
                </a:solidFill>
                <a:latin typeface="Arial" pitchFamily="34" charset="0"/>
                <a:cs typeface="Arial" pitchFamily="34" charset="0"/>
              </a:rPr>
              <a:t>own voice. Their </a:t>
            </a:r>
            <a:r>
              <a:rPr lang="en-US" sz="2000" spc="-40" dirty="0">
                <a:solidFill>
                  <a:schemeClr val="tx1">
                    <a:lumMod val="75000"/>
                    <a:lumOff val="25000"/>
                  </a:schemeClr>
                </a:solidFill>
                <a:latin typeface="Arial" pitchFamily="34" charset="0"/>
                <a:cs typeface="Arial" pitchFamily="34" charset="0"/>
              </a:rPr>
              <a:t>leadership skills and </a:t>
            </a:r>
            <a:r>
              <a:rPr lang="en-US" sz="2000" spc="-25" dirty="0">
                <a:solidFill>
                  <a:schemeClr val="tx1">
                    <a:lumMod val="75000"/>
                    <a:lumOff val="25000"/>
                  </a:schemeClr>
                </a:solidFill>
                <a:latin typeface="Arial" pitchFamily="34" charset="0"/>
                <a:cs typeface="Arial" pitchFamily="34" charset="0"/>
              </a:rPr>
              <a:t>sel</a:t>
            </a:r>
            <a:r>
              <a:rPr lang="en-US" sz="2000" spc="-50" dirty="0">
                <a:solidFill>
                  <a:schemeClr val="tx1">
                    <a:lumMod val="75000"/>
                    <a:lumOff val="25000"/>
                  </a:schemeClr>
                </a:solidFill>
                <a:latin typeface="Arial" pitchFamily="34" charset="0"/>
                <a:cs typeface="Arial" pitchFamily="34" charset="0"/>
              </a:rPr>
              <a:t>f</a:t>
            </a:r>
            <a:r>
              <a:rPr lang="en-US" sz="2000" spc="-35" dirty="0">
                <a:solidFill>
                  <a:schemeClr val="tx1">
                    <a:lumMod val="75000"/>
                    <a:lumOff val="25000"/>
                  </a:schemeClr>
                </a:solidFill>
                <a:latin typeface="Arial" pitchFamily="34" charset="0"/>
                <a:cs typeface="Arial" pitchFamily="34" charset="0"/>
              </a:rPr>
              <a:t>-</a:t>
            </a:r>
            <a:r>
              <a:rPr lang="en-US" sz="2000" spc="-25" dirty="0">
                <a:solidFill>
                  <a:schemeClr val="tx1">
                    <a:lumMod val="75000"/>
                    <a:lumOff val="25000"/>
                  </a:schemeClr>
                </a:solidFill>
                <a:latin typeface="Arial" pitchFamily="34" charset="0"/>
                <a:cs typeface="Arial" pitchFamily="34" charset="0"/>
              </a:rPr>
              <a:t> </a:t>
            </a:r>
            <a:r>
              <a:rPr lang="en-US" sz="2000" spc="-15" dirty="0">
                <a:solidFill>
                  <a:schemeClr val="tx1">
                    <a:lumMod val="75000"/>
                    <a:lumOff val="25000"/>
                  </a:schemeClr>
                </a:solidFill>
                <a:latin typeface="Arial" pitchFamily="34" charset="0"/>
                <a:cs typeface="Arial" pitchFamily="34" charset="0"/>
              </a:rPr>
              <a:t>confidence </a:t>
            </a:r>
            <a:r>
              <a:rPr lang="en-US" sz="2000" spc="-20" dirty="0">
                <a:solidFill>
                  <a:schemeClr val="tx1">
                    <a:lumMod val="75000"/>
                    <a:lumOff val="25000"/>
                  </a:schemeClr>
                </a:solidFill>
                <a:latin typeface="Arial" pitchFamily="34" charset="0"/>
                <a:cs typeface="Arial" pitchFamily="34" charset="0"/>
              </a:rPr>
              <a:t>naturally </a:t>
            </a:r>
            <a:r>
              <a:rPr lang="en-US" sz="2000" spc="-25" dirty="0" smtClean="0">
                <a:solidFill>
                  <a:schemeClr val="tx1">
                    <a:lumMod val="75000"/>
                    <a:lumOff val="25000"/>
                  </a:schemeClr>
                </a:solidFill>
                <a:latin typeface="Arial" pitchFamily="34" charset="0"/>
                <a:cs typeface="Arial" pitchFamily="34" charset="0"/>
              </a:rPr>
              <a:t>grows. </a:t>
            </a:r>
          </a:p>
          <a:p>
            <a:pPr marL="12700">
              <a:lnSpc>
                <a:spcPts val="3200"/>
              </a:lnSpc>
              <a:spcBef>
                <a:spcPts val="1200"/>
              </a:spcBef>
            </a:pPr>
            <a:r>
              <a:rPr lang="en-US" sz="2000" spc="-65" dirty="0" smtClean="0">
                <a:solidFill>
                  <a:schemeClr val="tx1">
                    <a:lumMod val="75000"/>
                    <a:lumOff val="25000"/>
                  </a:schemeClr>
                </a:solidFill>
                <a:latin typeface="Arial" pitchFamily="34" charset="0"/>
                <a:cs typeface="Arial" pitchFamily="34" charset="0"/>
              </a:rPr>
              <a:t>L</a:t>
            </a:r>
            <a:r>
              <a:rPr lang="en-US" sz="2000" spc="-45" dirty="0" smtClean="0">
                <a:solidFill>
                  <a:schemeClr val="tx1">
                    <a:lumMod val="75000"/>
                    <a:lumOff val="25000"/>
                  </a:schemeClr>
                </a:solidFill>
                <a:latin typeface="Arial" pitchFamily="34" charset="0"/>
                <a:cs typeface="Arial" pitchFamily="34" charset="0"/>
              </a:rPr>
              <a:t>aughter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a:t>
            </a:r>
            <a:r>
              <a:rPr lang="en-US" sz="2000" spc="-35" dirty="0">
                <a:solidFill>
                  <a:schemeClr val="tx1">
                    <a:lumMod val="75000"/>
                    <a:lumOff val="25000"/>
                  </a:schemeClr>
                </a:solidFill>
                <a:latin typeface="Arial" pitchFamily="34" charset="0"/>
                <a:cs typeface="Arial" pitchFamily="34" charset="0"/>
              </a:rPr>
              <a:t> </a:t>
            </a:r>
            <a:r>
              <a:rPr lang="en-US" sz="2000" spc="-45" dirty="0">
                <a:solidFill>
                  <a:schemeClr val="tx1">
                    <a:lumMod val="75000"/>
                    <a:lumOff val="25000"/>
                  </a:schemeClr>
                </a:solidFill>
                <a:latin typeface="Arial" pitchFamily="34" charset="0"/>
                <a:cs typeface="Arial" pitchFamily="34" charset="0"/>
              </a:rPr>
              <a:t>reduce </a:t>
            </a:r>
            <a:r>
              <a:rPr lang="en-US" sz="2000" spc="-15" dirty="0">
                <a:solidFill>
                  <a:schemeClr val="tx1">
                    <a:lumMod val="75000"/>
                    <a:lumOff val="25000"/>
                  </a:schemeClr>
                </a:solidFill>
                <a:latin typeface="Arial" pitchFamily="34" charset="0"/>
                <a:cs typeface="Arial" pitchFamily="34" charset="0"/>
              </a:rPr>
              <a:t>inhibitions </a:t>
            </a:r>
            <a:r>
              <a:rPr lang="en-US" sz="2000" spc="-40" dirty="0">
                <a:solidFill>
                  <a:schemeClr val="tx1">
                    <a:lumMod val="75000"/>
                    <a:lumOff val="25000"/>
                  </a:schemeClr>
                </a:solidFill>
                <a:latin typeface="Arial" pitchFamily="34" charset="0"/>
                <a:cs typeface="Arial" pitchFamily="34" charset="0"/>
              </a:rPr>
              <a:t>and </a:t>
            </a:r>
            <a:r>
              <a:rPr lang="en-US" sz="2000" spc="-50" dirty="0">
                <a:solidFill>
                  <a:schemeClr val="tx1">
                    <a:lumMod val="75000"/>
                    <a:lumOff val="25000"/>
                  </a:schemeClr>
                </a:solidFill>
                <a:latin typeface="Arial" pitchFamily="34" charset="0"/>
                <a:cs typeface="Arial" pitchFamily="34" charset="0"/>
              </a:rPr>
              <a:t>shyness </a:t>
            </a:r>
            <a:r>
              <a:rPr lang="en-US" sz="2000" spc="-40" dirty="0">
                <a:solidFill>
                  <a:schemeClr val="tx1">
                    <a:lumMod val="75000"/>
                    <a:lumOff val="25000"/>
                  </a:schemeClr>
                </a:solidFill>
                <a:latin typeface="Arial" pitchFamily="34" charset="0"/>
                <a:cs typeface="Arial" pitchFamily="34" charset="0"/>
              </a:rPr>
              <a:t>leading </a:t>
            </a:r>
            <a:r>
              <a:rPr lang="en-US" sz="2000" spc="40" dirty="0">
                <a:solidFill>
                  <a:schemeClr val="tx1">
                    <a:lumMod val="75000"/>
                    <a:lumOff val="25000"/>
                  </a:schemeClr>
                </a:solidFill>
                <a:latin typeface="Arial" pitchFamily="34" charset="0"/>
                <a:cs typeface="Arial" pitchFamily="34" charset="0"/>
              </a:rPr>
              <a:t>to </a:t>
            </a:r>
            <a:r>
              <a:rPr lang="en-US" sz="2000" spc="-20" dirty="0" smtClean="0">
                <a:solidFill>
                  <a:schemeClr val="tx1">
                    <a:lumMod val="75000"/>
                    <a:lumOff val="25000"/>
                  </a:schemeClr>
                </a:solidFill>
                <a:latin typeface="Arial" pitchFamily="34" charset="0"/>
                <a:cs typeface="Arial" pitchFamily="34" charset="0"/>
              </a:rPr>
              <a:t>more </a:t>
            </a:r>
            <a:r>
              <a:rPr lang="en-US" sz="2000" spc="-25" dirty="0" smtClean="0">
                <a:solidFill>
                  <a:schemeClr val="tx1">
                    <a:lumMod val="75000"/>
                    <a:lumOff val="25000"/>
                  </a:schemeClr>
                </a:solidFill>
                <a:latin typeface="Arial" pitchFamily="34" charset="0"/>
                <a:cs typeface="Arial" pitchFamily="34" charset="0"/>
              </a:rPr>
              <a:t>sel</a:t>
            </a:r>
            <a:r>
              <a:rPr lang="en-US" sz="2000" spc="-45" dirty="0" smtClean="0">
                <a:solidFill>
                  <a:schemeClr val="tx1">
                    <a:lumMod val="75000"/>
                    <a:lumOff val="25000"/>
                  </a:schemeClr>
                </a:solidFill>
                <a:latin typeface="Arial" pitchFamily="34" charset="0"/>
                <a:cs typeface="Arial" pitchFamily="34" charset="0"/>
              </a:rPr>
              <a:t>f</a:t>
            </a:r>
            <a:r>
              <a:rPr lang="en-US" sz="2000" spc="-15" dirty="0" smtClean="0">
                <a:solidFill>
                  <a:schemeClr val="tx1">
                    <a:lumMod val="75000"/>
                    <a:lumOff val="25000"/>
                  </a:schemeClr>
                </a:solidFill>
                <a:latin typeface="Arial" pitchFamily="34" charset="0"/>
                <a:cs typeface="Arial" pitchFamily="34" charset="0"/>
              </a:rPr>
              <a:t>-confidence </a:t>
            </a:r>
            <a:r>
              <a:rPr lang="en-US" sz="2000" spc="-15" dirty="0">
                <a:solidFill>
                  <a:schemeClr val="tx1">
                    <a:lumMod val="75000"/>
                    <a:lumOff val="25000"/>
                  </a:schemeClr>
                </a:solidFill>
                <a:latin typeface="Arial" pitchFamily="34" charset="0"/>
                <a:cs typeface="Arial" pitchFamily="34" charset="0"/>
              </a:rPr>
              <a:t>in public </a:t>
            </a:r>
            <a:r>
              <a:rPr lang="en-US" sz="2000" spc="-50" dirty="0">
                <a:solidFill>
                  <a:schemeClr val="tx1">
                    <a:lumMod val="75000"/>
                    <a:lumOff val="25000"/>
                  </a:schemeClr>
                </a:solidFill>
                <a:latin typeface="Arial" pitchFamily="34" charset="0"/>
                <a:cs typeface="Arial" pitchFamily="34" charset="0"/>
              </a:rPr>
              <a:t>speaking </a:t>
            </a:r>
            <a:r>
              <a:rPr lang="en-US" sz="2000" spc="-40" dirty="0">
                <a:solidFill>
                  <a:schemeClr val="tx1">
                    <a:lumMod val="75000"/>
                    <a:lumOff val="25000"/>
                  </a:schemeClr>
                </a:solidFill>
                <a:latin typeface="Arial" pitchFamily="34" charset="0"/>
                <a:cs typeface="Arial" pitchFamily="34" charset="0"/>
              </a:rPr>
              <a:t>and </a:t>
            </a:r>
            <a:r>
              <a:rPr lang="en-US" sz="2000" spc="-15" dirty="0">
                <a:solidFill>
                  <a:schemeClr val="tx1">
                    <a:lumMod val="75000"/>
                    <a:lumOff val="25000"/>
                  </a:schemeClr>
                </a:solidFill>
                <a:latin typeface="Arial" pitchFamily="34" charset="0"/>
                <a:cs typeface="Arial" pitchFamily="34" charset="0"/>
              </a:rPr>
              <a:t>other </a:t>
            </a:r>
            <a:r>
              <a:rPr lang="en-US" sz="2000" spc="-65" dirty="0">
                <a:solidFill>
                  <a:schemeClr val="tx1">
                    <a:lumMod val="75000"/>
                    <a:lumOff val="25000"/>
                  </a:schemeClr>
                </a:solidFill>
                <a:latin typeface="Arial" pitchFamily="34" charset="0"/>
                <a:cs typeface="Arial" pitchFamily="34" charset="0"/>
              </a:rPr>
              <a:t>stage</a:t>
            </a:r>
            <a:r>
              <a:rPr lang="en-US" sz="2000" spc="-35" dirty="0">
                <a:solidFill>
                  <a:schemeClr val="tx1">
                    <a:lumMod val="75000"/>
                    <a:lumOff val="25000"/>
                  </a:schemeClr>
                </a:solidFill>
                <a:latin typeface="Arial" pitchFamily="34" charset="0"/>
                <a:cs typeface="Arial" pitchFamily="34" charset="0"/>
              </a:rPr>
              <a:t> </a:t>
            </a:r>
            <a:r>
              <a:rPr lang="en-US" sz="2000" spc="-40" dirty="0">
                <a:solidFill>
                  <a:schemeClr val="tx1">
                    <a:lumMod val="75000"/>
                    <a:lumOff val="25000"/>
                  </a:schemeClr>
                </a:solidFill>
                <a:latin typeface="Arial" pitchFamily="34" charset="0"/>
                <a:cs typeface="Arial" pitchFamily="34" charset="0"/>
              </a:rPr>
              <a:t>pe</a:t>
            </a:r>
            <a:r>
              <a:rPr lang="en-US" sz="2000" spc="-5" dirty="0">
                <a:solidFill>
                  <a:schemeClr val="tx1">
                    <a:lumMod val="75000"/>
                    <a:lumOff val="25000"/>
                  </a:schemeClr>
                </a:solidFill>
                <a:latin typeface="Arial" pitchFamily="34" charset="0"/>
                <a:cs typeface="Arial" pitchFamily="34" charset="0"/>
              </a:rPr>
              <a:t>r</a:t>
            </a:r>
            <a:r>
              <a:rPr lang="en-US" sz="2000" spc="20" dirty="0">
                <a:solidFill>
                  <a:schemeClr val="tx1">
                    <a:lumMod val="75000"/>
                    <a:lumOff val="25000"/>
                  </a:schemeClr>
                </a:solidFill>
                <a:latin typeface="Arial" pitchFamily="34" charset="0"/>
                <a:cs typeface="Arial" pitchFamily="34" charset="0"/>
              </a:rPr>
              <a:t>fo</a:t>
            </a:r>
            <a:r>
              <a:rPr lang="en-US" sz="2000" spc="45" dirty="0">
                <a:solidFill>
                  <a:schemeClr val="tx1">
                    <a:lumMod val="75000"/>
                    <a:lumOff val="25000"/>
                  </a:schemeClr>
                </a:solidFill>
                <a:latin typeface="Arial" pitchFamily="34" charset="0"/>
                <a:cs typeface="Arial" pitchFamily="34" charset="0"/>
              </a:rPr>
              <a:t>r</a:t>
            </a:r>
            <a:r>
              <a:rPr lang="en-US" sz="2000" spc="-40" dirty="0">
                <a:solidFill>
                  <a:schemeClr val="tx1">
                    <a:lumMod val="75000"/>
                    <a:lumOff val="25000"/>
                  </a:schemeClr>
                </a:solidFill>
                <a:latin typeface="Arial" pitchFamily="34" charset="0"/>
                <a:cs typeface="Arial" pitchFamily="34" charset="0"/>
              </a:rPr>
              <a:t>mances.</a:t>
            </a:r>
            <a:endParaRPr lang="en-US" sz="2000" dirty="0">
              <a:solidFill>
                <a:schemeClr val="tx1">
                  <a:lumMod val="75000"/>
                  <a:lumOff val="25000"/>
                </a:schemeClr>
              </a:solidFill>
              <a:latin typeface="Arial" pitchFamily="34" charset="0"/>
              <a:cs typeface="Arial" pitchFamily="34" charset="0"/>
            </a:endParaRPr>
          </a:p>
        </p:txBody>
      </p:sp>
    </p:spTree>
    <p:extLst>
      <p:ext uri="{BB962C8B-B14F-4D97-AF65-F5344CB8AC3E}">
        <p14:creationId xmlns:p14="http://schemas.microsoft.com/office/powerpoint/2010/main" val="270758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211300" y="1327783"/>
            <a:ext cx="4379595" cy="5308600"/>
          </a:xfrm>
          <a:prstGeom prst="rect">
            <a:avLst/>
          </a:prstGeom>
        </p:spPr>
        <p:txBody>
          <a:bodyPr vert="horz" wrap="square" lIns="0" tIns="0" rIns="0" bIns="0" rtlCol="0">
            <a:noAutofit/>
          </a:bodyPr>
          <a:lstStyle/>
          <a:p>
            <a:pPr>
              <a:lnSpc>
                <a:spcPts val="700"/>
              </a:lnSpc>
              <a:spcBef>
                <a:spcPts val="19"/>
              </a:spcBef>
            </a:pPr>
            <a:endParaRPr sz="7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700"/>
              </a:lnSpc>
              <a:spcBef>
                <a:spcPts val="19"/>
              </a:spcBef>
            </a:pPr>
            <a:endParaRPr sz="700" dirty="0">
              <a:latin typeface="Arial" pitchFamily="34" charset="0"/>
              <a:cs typeface="Arial" pitchFamily="34" charset="0"/>
            </a:endParaRPr>
          </a:p>
          <a:p>
            <a:pPr>
              <a:lnSpc>
                <a:spcPts val="1000"/>
              </a:lnSpc>
            </a:pPr>
            <a:endParaRPr sz="1000" dirty="0">
              <a:latin typeface="Arial" pitchFamily="34" charset="0"/>
              <a:cs typeface="Arial" pitchFamily="34" charset="0"/>
            </a:endParaRPr>
          </a:p>
          <a:p>
            <a:pPr>
              <a:lnSpc>
                <a:spcPts val="1000"/>
              </a:lnSpc>
            </a:pPr>
            <a:endParaRPr sz="1000" dirty="0">
              <a:latin typeface="Arial" pitchFamily="34" charset="0"/>
              <a:cs typeface="Arial" pitchFamily="34" charset="0"/>
            </a:endParaRPr>
          </a:p>
        </p:txBody>
      </p:sp>
      <p:sp>
        <p:nvSpPr>
          <p:cNvPr id="4" name="object 4"/>
          <p:cNvSpPr txBox="1"/>
          <p:nvPr/>
        </p:nvSpPr>
        <p:spPr>
          <a:xfrm>
            <a:off x="5781283" y="1368919"/>
            <a:ext cx="3733800" cy="1116965"/>
          </a:xfrm>
          <a:prstGeom prst="rect">
            <a:avLst/>
          </a:prstGeom>
        </p:spPr>
        <p:txBody>
          <a:bodyPr vert="horz" wrap="square" lIns="0" tIns="0" rIns="0" bIns="0" rtlCol="0">
            <a:noAutofit/>
          </a:bodyPr>
          <a:lstStyle/>
          <a:p>
            <a:pPr marL="12700" marR="1795145" algn="just">
              <a:lnSpc>
                <a:spcPct val="100000"/>
              </a:lnSpc>
            </a:pPr>
            <a:endParaRPr sz="1400" dirty="0">
              <a:latin typeface="Arial" pitchFamily="34" charset="0"/>
              <a:cs typeface="Arial" pitchFamily="34" charset="0"/>
            </a:endParaRPr>
          </a:p>
        </p:txBody>
      </p:sp>
      <p:sp>
        <p:nvSpPr>
          <p:cNvPr id="5"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7"/>
          <p:cNvSpPr txBox="1">
            <a:spLocks noGrp="1"/>
          </p:cNvSpPr>
          <p:nvPr>
            <p:ph type="title"/>
          </p:nvPr>
        </p:nvSpPr>
        <p:spPr>
          <a:xfrm>
            <a:off x="730922" y="684126"/>
            <a:ext cx="9532316"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Enhances Creativity</a:t>
            </a:r>
            <a:endParaRPr sz="3200" b="1" dirty="0">
              <a:latin typeface="Arial" pitchFamily="34" charset="0"/>
              <a:cs typeface="Arial" pitchFamily="34" charset="0"/>
            </a:endParaRPr>
          </a:p>
        </p:txBody>
      </p:sp>
      <p:sp>
        <p:nvSpPr>
          <p:cNvPr id="8"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
        <p:nvSpPr>
          <p:cNvPr id="11" name="object 11"/>
          <p:cNvSpPr txBox="1"/>
          <p:nvPr/>
        </p:nvSpPr>
        <p:spPr>
          <a:xfrm>
            <a:off x="4966747" y="6844659"/>
            <a:ext cx="108585" cy="205104"/>
          </a:xfrm>
          <a:prstGeom prst="rect">
            <a:avLst/>
          </a:prstGeom>
        </p:spPr>
        <p:txBody>
          <a:bodyPr vert="horz" wrap="square" lIns="0" tIns="0" rIns="0" bIns="0" rtlCol="0">
            <a:noAutofit/>
          </a:bodyPr>
          <a:lstStyle/>
          <a:p>
            <a:pPr marL="12700">
              <a:lnSpc>
                <a:spcPct val="100000"/>
              </a:lnSpc>
            </a:pPr>
            <a:r>
              <a:rPr sz="1250" spc="5" dirty="0" smtClean="0">
                <a:solidFill>
                  <a:srgbClr val="808285"/>
                </a:solidFill>
                <a:latin typeface="Myriad Pro"/>
                <a:cs typeface="Myriad Pro"/>
              </a:rPr>
              <a:t>7</a:t>
            </a:r>
            <a:endParaRPr sz="1250">
              <a:latin typeface="Myriad Pro"/>
              <a:cs typeface="Myriad Pro"/>
            </a:endParaRPr>
          </a:p>
        </p:txBody>
      </p:sp>
      <p:sp>
        <p:nvSpPr>
          <p:cNvPr id="13"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4"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2"/>
              </a:rPr>
              <a:t>www.laughteryoga.org</a:t>
            </a:r>
            <a:endParaRPr sz="1100" dirty="0">
              <a:solidFill>
                <a:schemeClr val="tx1">
                  <a:lumMod val="50000"/>
                  <a:lumOff val="50000"/>
                </a:schemeClr>
              </a:solidFill>
              <a:latin typeface="Arial" pitchFamily="34" charset="0"/>
              <a:cs typeface="Arial" pitchFamily="34" charset="0"/>
            </a:endParaRPr>
          </a:p>
        </p:txBody>
      </p:sp>
      <p:pic>
        <p:nvPicPr>
          <p:cNvPr id="11266" name="Picture 2" descr="D:\LY DESIGNS Harry\LY\School Designs\Laughter Yoga School\Net Images\338324834-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479" y="1651000"/>
            <a:ext cx="5761954" cy="393883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103298" y="1514207"/>
            <a:ext cx="2514600" cy="2862322"/>
          </a:xfrm>
          <a:prstGeom prst="rect">
            <a:avLst/>
          </a:prstGeom>
        </p:spPr>
        <p:txBody>
          <a:bodyPr wrap="square">
            <a:spAutoFit/>
          </a:bodyPr>
          <a:lstStyle/>
          <a:p>
            <a:pPr marL="12700" marR="12700">
              <a:lnSpc>
                <a:spcPct val="150000"/>
              </a:lnSpc>
              <a:spcBef>
                <a:spcPts val="200"/>
              </a:spcBef>
            </a:pPr>
            <a:r>
              <a:rPr lang="en-US" sz="2000" spc="-50" dirty="0" smtClean="0">
                <a:solidFill>
                  <a:schemeClr val="tx1">
                    <a:lumMod val="75000"/>
                    <a:lumOff val="25000"/>
                  </a:schemeClr>
                </a:solidFill>
                <a:latin typeface="Arial" pitchFamily="34" charset="0"/>
                <a:cs typeface="Arial" pitchFamily="34" charset="0"/>
              </a:rPr>
              <a:t>As </a:t>
            </a:r>
            <a:r>
              <a:rPr lang="en-US" sz="2000" spc="-60" dirty="0">
                <a:solidFill>
                  <a:schemeClr val="tx1">
                    <a:lumMod val="75000"/>
                    <a:lumOff val="25000"/>
                  </a:schemeClr>
                </a:solidFill>
                <a:latin typeface="Arial" pitchFamily="34" charset="0"/>
                <a:cs typeface="Arial" pitchFamily="34" charset="0"/>
              </a:rPr>
              <a:t>L</a:t>
            </a:r>
            <a:r>
              <a:rPr lang="en-US" sz="2000" spc="-45" dirty="0">
                <a:solidFill>
                  <a:schemeClr val="tx1">
                    <a:lumMod val="75000"/>
                    <a:lumOff val="25000"/>
                  </a:schemeClr>
                </a:solidFill>
                <a:latin typeface="Arial" pitchFamily="34" charset="0"/>
                <a:cs typeface="Arial" pitchFamily="34" charset="0"/>
              </a:rPr>
              <a:t>aughter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70" dirty="0">
                <a:solidFill>
                  <a:schemeClr val="tx1">
                    <a:lumMod val="75000"/>
                    <a:lumOff val="25000"/>
                  </a:schemeClr>
                </a:solidFill>
                <a:latin typeface="Arial" pitchFamily="34" charset="0"/>
                <a:cs typeface="Arial" pitchFamily="34" charset="0"/>
              </a:rPr>
              <a:t>has </a:t>
            </a:r>
            <a:r>
              <a:rPr lang="en-US" sz="2000" spc="-10" dirty="0">
                <a:solidFill>
                  <a:schemeClr val="tx1">
                    <a:lumMod val="75000"/>
                    <a:lumOff val="25000"/>
                  </a:schemeClr>
                </a:solidFill>
                <a:latin typeface="Arial" pitchFamily="34" charset="0"/>
                <a:cs typeface="Arial" pitchFamily="34" charset="0"/>
              </a:rPr>
              <a:t>play </a:t>
            </a:r>
            <a:r>
              <a:rPr lang="en-US" sz="2000" spc="-15" dirty="0">
                <a:solidFill>
                  <a:schemeClr val="tx1">
                    <a:lumMod val="75000"/>
                    <a:lumOff val="25000"/>
                  </a:schemeClr>
                </a:solidFill>
                <a:latin typeface="Arial" pitchFamily="34" charset="0"/>
                <a:cs typeface="Arial" pitchFamily="34" charset="0"/>
              </a:rPr>
              <a:t>at </a:t>
            </a:r>
            <a:r>
              <a:rPr lang="en-US" sz="2000" spc="-20" dirty="0">
                <a:solidFill>
                  <a:schemeClr val="tx1">
                    <a:lumMod val="75000"/>
                    <a:lumOff val="25000"/>
                  </a:schemeClr>
                </a:solidFill>
                <a:latin typeface="Arial" pitchFamily="34" charset="0"/>
                <a:cs typeface="Arial" pitchFamily="34" charset="0"/>
              </a:rPr>
              <a:t>its core, </a:t>
            </a:r>
            <a:r>
              <a:rPr lang="en-US" sz="2000" spc="-25" dirty="0">
                <a:solidFill>
                  <a:schemeClr val="tx1">
                    <a:lumMod val="75000"/>
                    <a:lumOff val="25000"/>
                  </a:schemeClr>
                </a:solidFill>
                <a:latin typeface="Arial" pitchFamily="34" charset="0"/>
                <a:cs typeface="Arial" pitchFamily="34" charset="0"/>
              </a:rPr>
              <a:t>right </a:t>
            </a:r>
            <a:r>
              <a:rPr lang="en-US" sz="2000" spc="-35" dirty="0">
                <a:solidFill>
                  <a:schemeClr val="tx1">
                    <a:lumMod val="75000"/>
                    <a:lumOff val="25000"/>
                  </a:schemeClr>
                </a:solidFill>
                <a:latin typeface="Arial" pitchFamily="34" charset="0"/>
                <a:cs typeface="Arial" pitchFamily="34" charset="0"/>
              </a:rPr>
              <a:t>brain</a:t>
            </a:r>
            <a:r>
              <a:rPr lang="en-US" sz="2000" spc="-20" dirty="0">
                <a:solidFill>
                  <a:schemeClr val="tx1">
                    <a:lumMod val="75000"/>
                    <a:lumOff val="25000"/>
                  </a:schemeClr>
                </a:solidFill>
                <a:latin typeface="Arial" pitchFamily="34" charset="0"/>
                <a:cs typeface="Arial" pitchFamily="34" charset="0"/>
              </a:rPr>
              <a:t> thinking </a:t>
            </a:r>
            <a:r>
              <a:rPr lang="en-US" sz="2000" spc="-55" dirty="0">
                <a:solidFill>
                  <a:schemeClr val="tx1">
                    <a:lumMod val="75000"/>
                    <a:lumOff val="25000"/>
                  </a:schemeClr>
                </a:solidFill>
                <a:latin typeface="Arial" pitchFamily="34" charset="0"/>
                <a:cs typeface="Arial" pitchFamily="34" charset="0"/>
              </a:rPr>
              <a:t>is </a:t>
            </a:r>
            <a:r>
              <a:rPr lang="en-US" sz="2000" spc="-20" dirty="0">
                <a:solidFill>
                  <a:schemeClr val="tx1">
                    <a:lumMod val="75000"/>
                    <a:lumOff val="25000"/>
                  </a:schemeClr>
                </a:solidFill>
                <a:latin typeface="Arial" pitchFamily="34" charset="0"/>
                <a:cs typeface="Arial" pitchFamily="34" charset="0"/>
              </a:rPr>
              <a:t>practiced, </a:t>
            </a:r>
            <a:r>
              <a:rPr lang="en-US" sz="2000" spc="5" dirty="0">
                <a:solidFill>
                  <a:schemeClr val="tx1">
                    <a:lumMod val="75000"/>
                    <a:lumOff val="25000"/>
                  </a:schemeClr>
                </a:solidFill>
                <a:latin typeface="Arial" pitchFamily="34" charset="0"/>
                <a:cs typeface="Arial" pitchFamily="34" charset="0"/>
              </a:rPr>
              <a:t>which </a:t>
            </a:r>
            <a:r>
              <a:rPr lang="en-US" sz="2000" spc="-45" dirty="0">
                <a:solidFill>
                  <a:schemeClr val="tx1">
                    <a:lumMod val="75000"/>
                    <a:lumOff val="25000"/>
                  </a:schemeClr>
                </a:solidFill>
                <a:latin typeface="Arial" pitchFamily="34" charset="0"/>
                <a:cs typeface="Arial" pitchFamily="34" charset="0"/>
              </a:rPr>
              <a:t>enhances creativity on </a:t>
            </a:r>
            <a:r>
              <a:rPr lang="en-US" sz="2000" spc="-10" dirty="0">
                <a:solidFill>
                  <a:schemeClr val="tx1">
                    <a:lumMod val="75000"/>
                    <a:lumOff val="25000"/>
                  </a:schemeClr>
                </a:solidFill>
                <a:latin typeface="Arial" pitchFamily="34" charset="0"/>
                <a:cs typeface="Arial" pitchFamily="34" charset="0"/>
              </a:rPr>
              <a:t>many </a:t>
            </a:r>
            <a:r>
              <a:rPr lang="en-US" sz="2000" spc="-25" dirty="0">
                <a:solidFill>
                  <a:schemeClr val="tx1">
                    <a:lumMod val="75000"/>
                    <a:lumOff val="25000"/>
                  </a:schemeClr>
                </a:solidFill>
                <a:latin typeface="Arial" pitchFamily="34" charset="0"/>
                <a:cs typeface="Arial" pitchFamily="34" charset="0"/>
              </a:rPr>
              <a:t>levels.</a:t>
            </a:r>
            <a:endParaRPr lang="en-US" sz="2000" dirty="0">
              <a:solidFill>
                <a:schemeClr val="tx1">
                  <a:lumMod val="75000"/>
                  <a:lumOff val="25000"/>
                </a:schemeClr>
              </a:solidFill>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p:nvPr/>
        </p:nvSpPr>
        <p:spPr>
          <a:xfrm>
            <a:off x="4273550" y="1752701"/>
            <a:ext cx="5880417" cy="3479699"/>
          </a:xfrm>
          <a:prstGeom prst="rect">
            <a:avLst/>
          </a:prstGeom>
          <a:blipFill>
            <a:blip r:embed="rId2" cstate="print"/>
            <a:stretch>
              <a:fillRect/>
            </a:stretch>
          </a:blipFill>
        </p:spPr>
        <p:txBody>
          <a:bodyPr wrap="square" lIns="0" tIns="0" rIns="0" bIns="0" rtlCol="0">
            <a:noAutofit/>
          </a:bodyPr>
          <a:lstStyle/>
          <a:p>
            <a:endParaRPr/>
          </a:p>
        </p:txBody>
      </p:sp>
      <p:sp>
        <p:nvSpPr>
          <p:cNvPr id="6" name="object 6"/>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7"/>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8"/>
          <p:cNvSpPr txBox="1">
            <a:spLocks noGrp="1"/>
          </p:cNvSpPr>
          <p:nvPr>
            <p:ph type="title"/>
          </p:nvPr>
        </p:nvSpPr>
        <p:spPr>
          <a:xfrm>
            <a:off x="1340815" y="684126"/>
            <a:ext cx="8342935" cy="499898"/>
          </a:xfrm>
          <a:prstGeom prst="rect">
            <a:avLst/>
          </a:prstGeom>
        </p:spPr>
        <p:txBody>
          <a:bodyPr vert="horz" wrap="square" lIns="0" tIns="0" rIns="0" bIns="0" rtlCol="0">
            <a:noAutofit/>
          </a:bodyPr>
          <a:lstStyle/>
          <a:p>
            <a:pPr marL="12700">
              <a:lnSpc>
                <a:spcPct val="100000"/>
              </a:lnSpc>
            </a:pPr>
            <a:r>
              <a:rPr sz="3000" b="1" spc="-20" dirty="0" smtClean="0">
                <a:solidFill>
                  <a:srgbClr val="A6CE39"/>
                </a:solidFill>
                <a:latin typeface="Arial" pitchFamily="34" charset="0"/>
                <a:cs typeface="Arial" pitchFamily="34" charset="0"/>
              </a:rPr>
              <a:t>3</a:t>
            </a:r>
            <a:r>
              <a:rPr sz="3000" b="1" spc="-455" dirty="0" smtClean="0">
                <a:solidFill>
                  <a:srgbClr val="A6CE39"/>
                </a:solidFill>
                <a:latin typeface="Arial" pitchFamily="34" charset="0"/>
                <a:cs typeface="Arial" pitchFamily="34" charset="0"/>
              </a:rPr>
              <a:t> </a:t>
            </a:r>
            <a:r>
              <a:rPr sz="3000" b="1" spc="-20" dirty="0" smtClean="0">
                <a:solidFill>
                  <a:srgbClr val="A6CE39"/>
                </a:solidFill>
                <a:latin typeface="Arial" pitchFamily="34" charset="0"/>
                <a:cs typeface="Arial" pitchFamily="34" charset="0"/>
              </a:rPr>
              <a:t>Models</a:t>
            </a:r>
            <a:r>
              <a:rPr sz="3000" b="1" spc="-455" dirty="0" smtClean="0">
                <a:solidFill>
                  <a:srgbClr val="A6CE39"/>
                </a:solidFill>
                <a:latin typeface="Arial" pitchFamily="34" charset="0"/>
                <a:cs typeface="Arial" pitchFamily="34" charset="0"/>
              </a:rPr>
              <a:t> </a:t>
            </a:r>
            <a:r>
              <a:rPr sz="3000" b="1" spc="-15" dirty="0" smtClean="0">
                <a:solidFill>
                  <a:srgbClr val="A6CE39"/>
                </a:solidFill>
                <a:latin typeface="Arial" pitchFamily="34" charset="0"/>
                <a:cs typeface="Arial" pitchFamily="34" charset="0"/>
              </a:rPr>
              <a:t>of</a:t>
            </a:r>
            <a:r>
              <a:rPr sz="3000" b="1" spc="-110" dirty="0" smtClean="0">
                <a:solidFill>
                  <a:srgbClr val="A6CE39"/>
                </a:solidFill>
                <a:latin typeface="Arial" pitchFamily="34" charset="0"/>
                <a:cs typeface="Arial" pitchFamily="34" charset="0"/>
              </a:rPr>
              <a:t> </a:t>
            </a:r>
            <a:r>
              <a:rPr sz="3000" b="1" spc="-20" dirty="0" smtClean="0">
                <a:solidFill>
                  <a:srgbClr val="A6CE39"/>
                </a:solidFill>
                <a:latin typeface="Arial" pitchFamily="34" charset="0"/>
                <a:cs typeface="Arial" pitchFamily="34" charset="0"/>
              </a:rPr>
              <a:t>Laughter</a:t>
            </a:r>
            <a:r>
              <a:rPr sz="3000" b="1" spc="-455" dirty="0" smtClean="0">
                <a:solidFill>
                  <a:srgbClr val="A6CE39"/>
                </a:solidFill>
                <a:latin typeface="Arial" pitchFamily="34" charset="0"/>
                <a:cs typeface="Arial" pitchFamily="34" charset="0"/>
              </a:rPr>
              <a:t> </a:t>
            </a:r>
            <a:r>
              <a:rPr sz="3000" b="1" spc="-345" dirty="0" smtClean="0">
                <a:solidFill>
                  <a:srgbClr val="A6CE39"/>
                </a:solidFill>
                <a:latin typeface="Arial" pitchFamily="34" charset="0"/>
                <a:cs typeface="Arial" pitchFamily="34" charset="0"/>
              </a:rPr>
              <a:t>Y</a:t>
            </a:r>
            <a:r>
              <a:rPr sz="3000" b="1" spc="0" dirty="0" smtClean="0">
                <a:solidFill>
                  <a:srgbClr val="A6CE39"/>
                </a:solidFill>
                <a:latin typeface="Arial" pitchFamily="34" charset="0"/>
                <a:cs typeface="Arial" pitchFamily="34" charset="0"/>
              </a:rPr>
              <a:t>oga</a:t>
            </a:r>
            <a:r>
              <a:rPr sz="3000" b="1" spc="-455" dirty="0" smtClean="0">
                <a:solidFill>
                  <a:srgbClr val="A6CE39"/>
                </a:solidFill>
                <a:latin typeface="Arial" pitchFamily="34" charset="0"/>
                <a:cs typeface="Arial" pitchFamily="34" charset="0"/>
              </a:rPr>
              <a:t> </a:t>
            </a:r>
            <a:r>
              <a:rPr sz="3000" b="1" spc="0" dirty="0" smtClean="0">
                <a:solidFill>
                  <a:srgbClr val="A6CE39"/>
                </a:solidFill>
                <a:latin typeface="Arial" pitchFamily="34" charset="0"/>
                <a:cs typeface="Arial" pitchFamily="34" charset="0"/>
              </a:rPr>
              <a:t>Pro</a:t>
            </a:r>
            <a:r>
              <a:rPr sz="3000" b="1" spc="45" dirty="0" smtClean="0">
                <a:solidFill>
                  <a:srgbClr val="A6CE39"/>
                </a:solidFill>
                <a:latin typeface="Arial" pitchFamily="34" charset="0"/>
                <a:cs typeface="Arial" pitchFamily="34" charset="0"/>
              </a:rPr>
              <a:t>g</a:t>
            </a:r>
            <a:r>
              <a:rPr sz="3000" b="1" spc="0" dirty="0" smtClean="0">
                <a:solidFill>
                  <a:srgbClr val="A6CE39"/>
                </a:solidFill>
                <a:latin typeface="Arial" pitchFamily="34" charset="0"/>
                <a:cs typeface="Arial" pitchFamily="34" charset="0"/>
              </a:rPr>
              <a:t>ram</a:t>
            </a:r>
            <a:r>
              <a:rPr sz="3000" b="1" spc="-455" dirty="0" smtClean="0">
                <a:solidFill>
                  <a:srgbClr val="A6CE39"/>
                </a:solidFill>
                <a:latin typeface="Arial" pitchFamily="34" charset="0"/>
                <a:cs typeface="Arial" pitchFamily="34" charset="0"/>
              </a:rPr>
              <a:t> </a:t>
            </a:r>
            <a:r>
              <a:rPr sz="3000" b="1" spc="-15" dirty="0" smtClean="0">
                <a:solidFill>
                  <a:srgbClr val="A6CE39"/>
                </a:solidFill>
                <a:latin typeface="Arial" pitchFamily="34" charset="0"/>
                <a:cs typeface="Arial" pitchFamily="34" charset="0"/>
              </a:rPr>
              <a:t>for</a:t>
            </a:r>
            <a:r>
              <a:rPr sz="3000" b="1" spc="-455" dirty="0" smtClean="0">
                <a:solidFill>
                  <a:srgbClr val="A6CE39"/>
                </a:solidFill>
                <a:latin typeface="Arial" pitchFamily="34" charset="0"/>
                <a:cs typeface="Arial" pitchFamily="34" charset="0"/>
              </a:rPr>
              <a:t> </a:t>
            </a:r>
            <a:r>
              <a:rPr sz="3000" b="1" spc="-15" dirty="0" smtClean="0">
                <a:solidFill>
                  <a:srgbClr val="A6CE39"/>
                </a:solidFill>
                <a:latin typeface="Arial" pitchFamily="34" charset="0"/>
                <a:cs typeface="Arial" pitchFamily="34" charset="0"/>
              </a:rPr>
              <a:t>Schools</a:t>
            </a:r>
            <a:endParaRPr sz="3000" b="1" dirty="0">
              <a:latin typeface="Arial" pitchFamily="34" charset="0"/>
              <a:cs typeface="Arial" pitchFamily="34" charset="0"/>
            </a:endParaRPr>
          </a:p>
        </p:txBody>
      </p:sp>
      <p:sp>
        <p:nvSpPr>
          <p:cNvPr id="9" name="object 9"/>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10"/>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1" name="Rectangle 10"/>
          <p:cNvSpPr/>
          <p:nvPr/>
        </p:nvSpPr>
        <p:spPr>
          <a:xfrm>
            <a:off x="902304" y="1646716"/>
            <a:ext cx="3295046" cy="4247317"/>
          </a:xfrm>
          <a:prstGeom prst="rect">
            <a:avLst/>
          </a:prstGeom>
        </p:spPr>
        <p:txBody>
          <a:bodyPr wrap="square">
            <a:spAutoFit/>
          </a:bodyPr>
          <a:lstStyle/>
          <a:p>
            <a:pPr marL="355600" indent="-342900">
              <a:lnSpc>
                <a:spcPts val="3600"/>
              </a:lnSpc>
              <a:spcBef>
                <a:spcPts val="1800"/>
              </a:spcBef>
              <a:buFont typeface="Arial" pitchFamily="34" charset="0"/>
              <a:buChar char="•"/>
            </a:pPr>
            <a:r>
              <a:rPr lang="en-US" sz="2400" spc="-40" dirty="0">
                <a:solidFill>
                  <a:srgbClr val="0066B3"/>
                </a:solidFill>
                <a:latin typeface="Arial" pitchFamily="34" charset="0"/>
                <a:cs typeface="Arial" pitchFamily="34" charset="0"/>
              </a:rPr>
              <a:t>Assembly </a:t>
            </a:r>
            <a:r>
              <a:rPr lang="en-US" sz="2400" spc="-65" dirty="0" smtClean="0">
                <a:solidFill>
                  <a:srgbClr val="0066B3"/>
                </a:solidFill>
                <a:latin typeface="Arial" pitchFamily="34" charset="0"/>
                <a:cs typeface="Arial" pitchFamily="34" charset="0"/>
              </a:rPr>
              <a:t>Session</a:t>
            </a:r>
          </a:p>
          <a:p>
            <a:pPr marL="355600" indent="-342900">
              <a:lnSpc>
                <a:spcPts val="3600"/>
              </a:lnSpc>
              <a:spcBef>
                <a:spcPts val="1800"/>
              </a:spcBef>
              <a:buFont typeface="Arial" pitchFamily="34" charset="0"/>
              <a:buChar char="•"/>
            </a:pPr>
            <a:r>
              <a:rPr lang="en-US" sz="2400" spc="-75" dirty="0">
                <a:solidFill>
                  <a:srgbClr val="0066B3"/>
                </a:solidFill>
                <a:latin typeface="Arial" pitchFamily="34" charset="0"/>
                <a:cs typeface="Arial" pitchFamily="34" charset="0"/>
              </a:rPr>
              <a:t>L</a:t>
            </a:r>
            <a:r>
              <a:rPr lang="en-US" sz="2400" spc="-55" dirty="0">
                <a:solidFill>
                  <a:srgbClr val="0066B3"/>
                </a:solidFill>
                <a:latin typeface="Arial" pitchFamily="34" charset="0"/>
                <a:cs typeface="Arial" pitchFamily="34" charset="0"/>
              </a:rPr>
              <a:t>aughter </a:t>
            </a:r>
            <a:r>
              <a:rPr lang="en-US" sz="2400" spc="-130" dirty="0">
                <a:solidFill>
                  <a:srgbClr val="0066B3"/>
                </a:solidFill>
                <a:latin typeface="Arial" pitchFamily="34" charset="0"/>
                <a:cs typeface="Arial" pitchFamily="34" charset="0"/>
              </a:rPr>
              <a:t>Y</a:t>
            </a:r>
            <a:r>
              <a:rPr lang="en-US" sz="2400" spc="-70" dirty="0">
                <a:solidFill>
                  <a:srgbClr val="0066B3"/>
                </a:solidFill>
                <a:latin typeface="Arial" pitchFamily="34" charset="0"/>
                <a:cs typeface="Arial" pitchFamily="34" charset="0"/>
              </a:rPr>
              <a:t>oga </a:t>
            </a:r>
            <a:r>
              <a:rPr lang="en-US" sz="2400" spc="-20" dirty="0">
                <a:solidFill>
                  <a:srgbClr val="0066B3"/>
                </a:solidFill>
                <a:latin typeface="Arial" pitchFamily="34" charset="0"/>
                <a:cs typeface="Arial" pitchFamily="34" charset="0"/>
              </a:rPr>
              <a:t>in </a:t>
            </a:r>
            <a:r>
              <a:rPr lang="en-US" sz="2400" spc="-95" dirty="0">
                <a:solidFill>
                  <a:srgbClr val="0066B3"/>
                </a:solidFill>
                <a:latin typeface="Arial" pitchFamily="34" charset="0"/>
                <a:cs typeface="Arial" pitchFamily="34" charset="0"/>
              </a:rPr>
              <a:t>a </a:t>
            </a:r>
            <a:r>
              <a:rPr lang="en-US" sz="2400" spc="-30" dirty="0" smtClean="0">
                <a:solidFill>
                  <a:srgbClr val="0066B3"/>
                </a:solidFill>
                <a:latin typeface="Arial" pitchFamily="34" charset="0"/>
                <a:cs typeface="Arial" pitchFamily="34" charset="0"/>
              </a:rPr>
              <a:t>Classroom </a:t>
            </a:r>
          </a:p>
          <a:p>
            <a:pPr marL="355600" indent="-342900">
              <a:lnSpc>
                <a:spcPts val="3600"/>
              </a:lnSpc>
              <a:spcBef>
                <a:spcPts val="1800"/>
              </a:spcBef>
              <a:buFont typeface="Arial" pitchFamily="34" charset="0"/>
              <a:buChar char="•"/>
            </a:pPr>
            <a:r>
              <a:rPr lang="en-US" sz="2400" spc="-75" dirty="0" smtClean="0">
                <a:solidFill>
                  <a:srgbClr val="0066B3"/>
                </a:solidFill>
                <a:latin typeface="Arial" pitchFamily="34" charset="0"/>
                <a:cs typeface="Arial" pitchFamily="34" charset="0"/>
              </a:rPr>
              <a:t>Dedicated L</a:t>
            </a:r>
            <a:r>
              <a:rPr lang="en-US" sz="2400" spc="-55" dirty="0" smtClean="0">
                <a:solidFill>
                  <a:srgbClr val="0066B3"/>
                </a:solidFill>
                <a:latin typeface="Arial" pitchFamily="34" charset="0"/>
                <a:cs typeface="Arial" pitchFamily="34" charset="0"/>
              </a:rPr>
              <a:t>aughter </a:t>
            </a:r>
            <a:r>
              <a:rPr lang="en-US" sz="2400" spc="-130" dirty="0">
                <a:solidFill>
                  <a:srgbClr val="0066B3"/>
                </a:solidFill>
                <a:latin typeface="Arial" pitchFamily="34" charset="0"/>
                <a:cs typeface="Arial" pitchFamily="34" charset="0"/>
              </a:rPr>
              <a:t>Y</a:t>
            </a:r>
            <a:r>
              <a:rPr lang="en-US" sz="2400" spc="-70" dirty="0">
                <a:solidFill>
                  <a:srgbClr val="0066B3"/>
                </a:solidFill>
                <a:latin typeface="Arial" pitchFamily="34" charset="0"/>
                <a:cs typeface="Arial" pitchFamily="34" charset="0"/>
              </a:rPr>
              <a:t>oga </a:t>
            </a:r>
            <a:r>
              <a:rPr lang="en-US" sz="2400" spc="-70" dirty="0" smtClean="0">
                <a:solidFill>
                  <a:srgbClr val="0066B3"/>
                </a:solidFill>
                <a:latin typeface="Arial" pitchFamily="34" charset="0"/>
                <a:cs typeface="Arial" pitchFamily="34" charset="0"/>
              </a:rPr>
              <a:t>Rooms </a:t>
            </a:r>
            <a:endParaRPr lang="en-US" sz="2400" dirty="0">
              <a:latin typeface="Arial" pitchFamily="34" charset="0"/>
              <a:cs typeface="Arial" pitchFamily="34" charset="0"/>
            </a:endParaRPr>
          </a:p>
          <a:p>
            <a:pPr marL="355600" indent="-342900">
              <a:lnSpc>
                <a:spcPts val="3600"/>
              </a:lnSpc>
              <a:spcBef>
                <a:spcPts val="1800"/>
              </a:spcBef>
              <a:buFont typeface="Arial" pitchFamily="34" charset="0"/>
              <a:buChar char="•"/>
            </a:pPr>
            <a:endParaRPr lang="en-US" sz="2400" dirty="0">
              <a:latin typeface="Arial" pitchFamily="34" charset="0"/>
              <a:cs typeface="Arial" pitchFamily="34" charset="0"/>
            </a:endParaRPr>
          </a:p>
          <a:p>
            <a:pPr marL="298450" marR="12700" indent="-285750">
              <a:lnSpc>
                <a:spcPts val="3600"/>
              </a:lnSpc>
              <a:spcBef>
                <a:spcPts val="1800"/>
              </a:spcBef>
              <a:buFont typeface="Arial" pitchFamily="34" charset="0"/>
              <a:buChar char="•"/>
            </a:pPr>
            <a:endParaRPr lang="en-US" dirty="0"/>
          </a:p>
        </p:txBody>
      </p:sp>
      <p:sp>
        <p:nvSpPr>
          <p:cNvPr id="13" name="bk object 16"/>
          <p:cNvSpPr/>
          <p:nvPr/>
        </p:nvSpPr>
        <p:spPr>
          <a:xfrm>
            <a:off x="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4"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5"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7"/>
          <p:cNvSpPr txBox="1"/>
          <p:nvPr/>
        </p:nvSpPr>
        <p:spPr>
          <a:xfrm>
            <a:off x="1149116" y="693420"/>
            <a:ext cx="8800184" cy="500380"/>
          </a:xfrm>
          <a:prstGeom prst="rect">
            <a:avLst/>
          </a:prstGeom>
        </p:spPr>
        <p:txBody>
          <a:bodyPr vert="horz" wrap="square" lIns="0" tIns="0" rIns="0" bIns="0" rtlCol="0">
            <a:noAutofit/>
          </a:bodyPr>
          <a:lstStyle/>
          <a:p>
            <a:pPr marL="12700" algn="ctr">
              <a:lnSpc>
                <a:spcPct val="100000"/>
              </a:lnSpc>
            </a:pPr>
            <a:r>
              <a:rPr lang="en-US" sz="3000" b="1" spc="-20" dirty="0">
                <a:solidFill>
                  <a:srgbClr val="A6CE39"/>
                </a:solidFill>
                <a:latin typeface="Arial" pitchFamily="34" charset="0"/>
                <a:cs typeface="Arial" pitchFamily="34" charset="0"/>
              </a:rPr>
              <a:t>Assembly Session</a:t>
            </a:r>
            <a:endParaRPr sz="3000" b="1" dirty="0">
              <a:latin typeface="Arial" pitchFamily="34" charset="0"/>
              <a:cs typeface="Arial" pitchFamily="34" charset="0"/>
            </a:endParaRPr>
          </a:p>
        </p:txBody>
      </p:sp>
      <p:sp>
        <p:nvSpPr>
          <p:cNvPr id="8"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
        <p:nvSpPr>
          <p:cNvPr id="10" name="Rectangle 9"/>
          <p:cNvSpPr/>
          <p:nvPr/>
        </p:nvSpPr>
        <p:spPr>
          <a:xfrm>
            <a:off x="728716" y="1498600"/>
            <a:ext cx="4002034" cy="4606389"/>
          </a:xfrm>
          <a:prstGeom prst="rect">
            <a:avLst/>
          </a:prstGeom>
        </p:spPr>
        <p:txBody>
          <a:bodyPr wrap="square">
            <a:spAutoFit/>
          </a:bodyPr>
          <a:lstStyle/>
          <a:p>
            <a:pPr marL="12700" marR="12700">
              <a:lnSpc>
                <a:spcPts val="3400"/>
              </a:lnSpc>
              <a:spcBef>
                <a:spcPts val="1200"/>
              </a:spcBef>
            </a:pPr>
            <a:r>
              <a:rPr lang="en-US" sz="1900" spc="5" dirty="0" smtClean="0">
                <a:solidFill>
                  <a:schemeClr val="tx1">
                    <a:lumMod val="75000"/>
                    <a:lumOff val="25000"/>
                  </a:schemeClr>
                </a:solidFill>
                <a:latin typeface="Arial" pitchFamily="34" charset="0"/>
                <a:cs typeface="Arial" pitchFamily="34" charset="0"/>
              </a:rPr>
              <a:t>Many </a:t>
            </a:r>
            <a:r>
              <a:rPr lang="en-US" sz="1900" spc="-35" dirty="0">
                <a:solidFill>
                  <a:schemeClr val="tx1">
                    <a:lumMod val="75000"/>
                    <a:lumOff val="25000"/>
                  </a:schemeClr>
                </a:solidFill>
                <a:latin typeface="Arial" pitchFamily="34" charset="0"/>
                <a:cs typeface="Arial" pitchFamily="34" charset="0"/>
              </a:rPr>
              <a:t>schools </a:t>
            </a:r>
            <a:r>
              <a:rPr lang="en-US" sz="1900" spc="-15" dirty="0">
                <a:solidFill>
                  <a:schemeClr val="tx1">
                    <a:lumMod val="75000"/>
                    <a:lumOff val="25000"/>
                  </a:schemeClr>
                </a:solidFill>
                <a:latin typeface="Arial" pitchFamily="34" charset="0"/>
                <a:cs typeface="Arial" pitchFamily="34" charset="0"/>
              </a:rPr>
              <a:t>in </a:t>
            </a:r>
            <a:r>
              <a:rPr lang="en-US" sz="1900" spc="-20" dirty="0">
                <a:solidFill>
                  <a:schemeClr val="tx1">
                    <a:lumMod val="75000"/>
                    <a:lumOff val="25000"/>
                  </a:schemeClr>
                </a:solidFill>
                <a:latin typeface="Arial" pitchFamily="34" charset="0"/>
                <a:cs typeface="Arial" pitchFamily="34" charset="0"/>
              </a:rPr>
              <a:t>India </a:t>
            </a:r>
            <a:r>
              <a:rPr lang="en-US" sz="1900" spc="-40" dirty="0">
                <a:solidFill>
                  <a:schemeClr val="tx1">
                    <a:lumMod val="75000"/>
                    <a:lumOff val="25000"/>
                  </a:schemeClr>
                </a:solidFill>
                <a:latin typeface="Arial" pitchFamily="34" charset="0"/>
                <a:cs typeface="Arial" pitchFamily="34" charset="0"/>
              </a:rPr>
              <a:t>and </a:t>
            </a:r>
            <a:r>
              <a:rPr lang="en-US" sz="1900" spc="-30" dirty="0" smtClean="0">
                <a:solidFill>
                  <a:schemeClr val="tx1">
                    <a:lumMod val="75000"/>
                    <a:lumOff val="25000"/>
                  </a:schemeClr>
                </a:solidFill>
                <a:latin typeface="Arial" pitchFamily="34" charset="0"/>
                <a:cs typeface="Arial" pitchFamily="34" charset="0"/>
              </a:rPr>
              <a:t>in some </a:t>
            </a:r>
            <a:r>
              <a:rPr lang="en-US" sz="1900" spc="-15" dirty="0">
                <a:solidFill>
                  <a:schemeClr val="tx1">
                    <a:lumMod val="75000"/>
                    <a:lumOff val="25000"/>
                  </a:schemeClr>
                </a:solidFill>
                <a:latin typeface="Arial" pitchFamily="34" charset="0"/>
                <a:cs typeface="Arial" pitchFamily="34" charset="0"/>
              </a:rPr>
              <a:t>other </a:t>
            </a:r>
            <a:r>
              <a:rPr lang="en-US" sz="1900" spc="-20" dirty="0">
                <a:solidFill>
                  <a:schemeClr val="tx1">
                    <a:lumMod val="75000"/>
                    <a:lumOff val="25000"/>
                  </a:schemeClr>
                </a:solidFill>
                <a:latin typeface="Arial" pitchFamily="34" charset="0"/>
                <a:cs typeface="Arial" pitchFamily="34" charset="0"/>
              </a:rPr>
              <a:t>countries</a:t>
            </a:r>
            <a:r>
              <a:rPr lang="en-US" sz="1900" spc="-15" dirty="0">
                <a:solidFill>
                  <a:schemeClr val="tx1">
                    <a:lumMod val="75000"/>
                    <a:lumOff val="25000"/>
                  </a:schemeClr>
                </a:solidFill>
                <a:latin typeface="Arial" pitchFamily="34" charset="0"/>
                <a:cs typeface="Arial" pitchFamily="34" charset="0"/>
              </a:rPr>
              <a:t> </a:t>
            </a:r>
            <a:r>
              <a:rPr lang="en-US" sz="1900" spc="-30" dirty="0">
                <a:solidFill>
                  <a:schemeClr val="tx1">
                    <a:lumMod val="75000"/>
                    <a:lumOff val="25000"/>
                  </a:schemeClr>
                </a:solidFill>
                <a:latin typeface="Arial" pitchFamily="34" charset="0"/>
                <a:cs typeface="Arial" pitchFamily="34" charset="0"/>
              </a:rPr>
              <a:t>have </a:t>
            </a:r>
            <a:r>
              <a:rPr lang="en-US" sz="1900" spc="-15" dirty="0">
                <a:solidFill>
                  <a:schemeClr val="tx1">
                    <a:lumMod val="75000"/>
                    <a:lumOff val="25000"/>
                  </a:schemeClr>
                </a:solidFill>
                <a:latin typeface="Arial" pitchFamily="34" charset="0"/>
                <a:cs typeface="Arial" pitchFamily="34" charset="0"/>
              </a:rPr>
              <a:t>incorporated </a:t>
            </a:r>
            <a:r>
              <a:rPr lang="en-US" sz="1900" spc="-75" dirty="0">
                <a:solidFill>
                  <a:schemeClr val="tx1">
                    <a:lumMod val="75000"/>
                    <a:lumOff val="25000"/>
                  </a:schemeClr>
                </a:solidFill>
                <a:latin typeface="Arial" pitchFamily="34" charset="0"/>
                <a:cs typeface="Arial" pitchFamily="34" charset="0"/>
              </a:rPr>
              <a:t>a </a:t>
            </a:r>
            <a:r>
              <a:rPr lang="en-US" sz="1900" spc="20" dirty="0">
                <a:solidFill>
                  <a:schemeClr val="tx1">
                    <a:lumMod val="75000"/>
                    <a:lumOff val="25000"/>
                  </a:schemeClr>
                </a:solidFill>
                <a:latin typeface="Arial" pitchFamily="34" charset="0"/>
                <a:cs typeface="Arial" pitchFamily="34" charset="0"/>
              </a:rPr>
              <a:t>five </a:t>
            </a:r>
            <a:r>
              <a:rPr lang="en-US" sz="1900" spc="-10" dirty="0">
                <a:solidFill>
                  <a:schemeClr val="tx1">
                    <a:lumMod val="75000"/>
                    <a:lumOff val="25000"/>
                  </a:schemeClr>
                </a:solidFill>
                <a:latin typeface="Arial" pitchFamily="34" charset="0"/>
                <a:cs typeface="Arial" pitchFamily="34" charset="0"/>
              </a:rPr>
              <a:t>minute </a:t>
            </a:r>
            <a:r>
              <a:rPr lang="en-US" sz="1900" spc="-65" dirty="0">
                <a:solidFill>
                  <a:schemeClr val="tx1">
                    <a:lumMod val="75000"/>
                    <a:lumOff val="25000"/>
                  </a:schemeClr>
                </a:solidFill>
                <a:latin typeface="Arial" pitchFamily="34" charset="0"/>
                <a:cs typeface="Arial" pitchFamily="34" charset="0"/>
              </a:rPr>
              <a:t>L</a:t>
            </a:r>
            <a:r>
              <a:rPr lang="en-US" sz="1900" spc="-45" dirty="0">
                <a:solidFill>
                  <a:schemeClr val="tx1">
                    <a:lumMod val="75000"/>
                    <a:lumOff val="25000"/>
                  </a:schemeClr>
                </a:solidFill>
                <a:latin typeface="Arial" pitchFamily="34" charset="0"/>
                <a:cs typeface="Arial" pitchFamily="34" charset="0"/>
              </a:rPr>
              <a:t>aughter</a:t>
            </a:r>
            <a:r>
              <a:rPr lang="en-US" sz="1900" spc="-25" dirty="0">
                <a:solidFill>
                  <a:schemeClr val="tx1">
                    <a:lumMod val="75000"/>
                    <a:lumOff val="25000"/>
                  </a:schemeClr>
                </a:solidFill>
                <a:latin typeface="Arial" pitchFamily="34" charset="0"/>
                <a:cs typeface="Arial" pitchFamily="34" charset="0"/>
              </a:rPr>
              <a:t> </a:t>
            </a:r>
            <a:r>
              <a:rPr lang="en-US" sz="1900" spc="-105" dirty="0" smtClean="0">
                <a:solidFill>
                  <a:schemeClr val="tx1">
                    <a:lumMod val="75000"/>
                    <a:lumOff val="25000"/>
                  </a:schemeClr>
                </a:solidFill>
                <a:latin typeface="Arial" pitchFamily="34" charset="0"/>
                <a:cs typeface="Arial" pitchFamily="34" charset="0"/>
              </a:rPr>
              <a:t>Y</a:t>
            </a:r>
            <a:r>
              <a:rPr lang="en-US" sz="1900" spc="-45" dirty="0" smtClean="0">
                <a:solidFill>
                  <a:schemeClr val="tx1">
                    <a:lumMod val="75000"/>
                    <a:lumOff val="25000"/>
                  </a:schemeClr>
                </a:solidFill>
                <a:latin typeface="Arial" pitchFamily="34" charset="0"/>
                <a:cs typeface="Arial" pitchFamily="34" charset="0"/>
              </a:rPr>
              <a:t>oga during </a:t>
            </a:r>
            <a:r>
              <a:rPr lang="en-US" sz="1900" spc="-20" dirty="0" smtClean="0">
                <a:solidFill>
                  <a:schemeClr val="tx1">
                    <a:lumMod val="75000"/>
                    <a:lumOff val="25000"/>
                  </a:schemeClr>
                </a:solidFill>
                <a:latin typeface="Arial" pitchFamily="34" charset="0"/>
                <a:cs typeface="Arial" pitchFamily="34" charset="0"/>
              </a:rPr>
              <a:t>their morning</a:t>
            </a:r>
            <a:r>
              <a:rPr lang="en-US" sz="1900" spc="-40" dirty="0" smtClean="0">
                <a:solidFill>
                  <a:schemeClr val="tx1">
                    <a:lumMod val="75000"/>
                    <a:lumOff val="25000"/>
                  </a:schemeClr>
                </a:solidFill>
                <a:latin typeface="Arial" pitchFamily="34" charset="0"/>
                <a:cs typeface="Arial" pitchFamily="34" charset="0"/>
              </a:rPr>
              <a:t> </a:t>
            </a:r>
            <a:r>
              <a:rPr lang="en-US" sz="1900" spc="-40" dirty="0">
                <a:solidFill>
                  <a:schemeClr val="tx1">
                    <a:lumMod val="75000"/>
                    <a:lumOff val="25000"/>
                  </a:schemeClr>
                </a:solidFill>
                <a:latin typeface="Arial" pitchFamily="34" charset="0"/>
                <a:cs typeface="Arial" pitchFamily="34" charset="0"/>
              </a:rPr>
              <a:t>assembly </a:t>
            </a:r>
            <a:r>
              <a:rPr lang="en-US" sz="1900" spc="-50" dirty="0">
                <a:solidFill>
                  <a:schemeClr val="tx1">
                    <a:lumMod val="75000"/>
                    <a:lumOff val="25000"/>
                  </a:schemeClr>
                </a:solidFill>
                <a:latin typeface="Arial" pitchFamily="34" charset="0"/>
                <a:cs typeface="Arial" pitchFamily="34" charset="0"/>
              </a:rPr>
              <a:t>sessions.</a:t>
            </a:r>
            <a:endParaRPr lang="en-US" sz="1900" dirty="0">
              <a:solidFill>
                <a:schemeClr val="tx1">
                  <a:lumMod val="75000"/>
                  <a:lumOff val="25000"/>
                </a:schemeClr>
              </a:solidFill>
              <a:latin typeface="Arial" pitchFamily="34" charset="0"/>
              <a:cs typeface="Arial" pitchFamily="34" charset="0"/>
            </a:endParaRPr>
          </a:p>
          <a:p>
            <a:pPr marL="12700" marR="37465">
              <a:lnSpc>
                <a:spcPts val="3400"/>
              </a:lnSpc>
              <a:spcBef>
                <a:spcPts val="1200"/>
              </a:spcBef>
            </a:pPr>
            <a:r>
              <a:rPr lang="en-US" sz="1900" spc="-35" dirty="0">
                <a:solidFill>
                  <a:schemeClr val="tx1">
                    <a:lumMod val="75000"/>
                    <a:lumOff val="25000"/>
                  </a:schemeClr>
                </a:solidFill>
                <a:latin typeface="Arial" pitchFamily="34" charset="0"/>
                <a:cs typeface="Arial" pitchFamily="34" charset="0"/>
              </a:rPr>
              <a:t>Since </a:t>
            </a:r>
            <a:r>
              <a:rPr lang="en-US" sz="1900" spc="-15" dirty="0">
                <a:solidFill>
                  <a:schemeClr val="tx1">
                    <a:lumMod val="75000"/>
                    <a:lumOff val="25000"/>
                  </a:schemeClr>
                </a:solidFill>
                <a:latin typeface="Arial" pitchFamily="34" charset="0"/>
                <a:cs typeface="Arial" pitchFamily="34" charset="0"/>
              </a:rPr>
              <a:t>the </a:t>
            </a:r>
            <a:r>
              <a:rPr lang="en-US" sz="1900" spc="-35" dirty="0">
                <a:solidFill>
                  <a:schemeClr val="tx1">
                    <a:lumMod val="75000"/>
                    <a:lumOff val="25000"/>
                  </a:schemeClr>
                </a:solidFill>
                <a:latin typeface="Arial" pitchFamily="34" charset="0"/>
                <a:cs typeface="Arial" pitchFamily="34" charset="0"/>
              </a:rPr>
              <a:t>number </a:t>
            </a:r>
            <a:r>
              <a:rPr lang="en-US" sz="1900" spc="50" dirty="0">
                <a:solidFill>
                  <a:schemeClr val="tx1">
                    <a:lumMod val="75000"/>
                    <a:lumOff val="25000"/>
                  </a:schemeClr>
                </a:solidFill>
                <a:latin typeface="Arial" pitchFamily="34" charset="0"/>
                <a:cs typeface="Arial" pitchFamily="34" charset="0"/>
              </a:rPr>
              <a:t>of </a:t>
            </a:r>
            <a:r>
              <a:rPr lang="en-US" sz="1900" spc="-30" dirty="0">
                <a:solidFill>
                  <a:schemeClr val="tx1">
                    <a:lumMod val="75000"/>
                    <a:lumOff val="25000"/>
                  </a:schemeClr>
                </a:solidFill>
                <a:latin typeface="Arial" pitchFamily="34" charset="0"/>
                <a:cs typeface="Arial" pitchFamily="34" charset="0"/>
              </a:rPr>
              <a:t>students </a:t>
            </a:r>
            <a:r>
              <a:rPr lang="en-US" sz="1900" spc="-60" dirty="0">
                <a:solidFill>
                  <a:schemeClr val="tx1">
                    <a:lumMod val="75000"/>
                    <a:lumOff val="25000"/>
                  </a:schemeClr>
                </a:solidFill>
                <a:latin typeface="Arial" pitchFamily="34" charset="0"/>
                <a:cs typeface="Arial" pitchFamily="34" charset="0"/>
              </a:rPr>
              <a:t>are </a:t>
            </a:r>
            <a:r>
              <a:rPr lang="en-US" sz="1900" spc="-15" dirty="0">
                <a:solidFill>
                  <a:schemeClr val="tx1">
                    <a:lumMod val="75000"/>
                    <a:lumOff val="25000"/>
                  </a:schemeClr>
                </a:solidFill>
                <a:latin typeface="Arial" pitchFamily="34" charset="0"/>
                <a:cs typeface="Arial" pitchFamily="34" charset="0"/>
              </a:rPr>
              <a:t>ve</a:t>
            </a:r>
            <a:r>
              <a:rPr lang="en-US" sz="1900" spc="5" dirty="0">
                <a:solidFill>
                  <a:schemeClr val="tx1">
                    <a:lumMod val="75000"/>
                    <a:lumOff val="25000"/>
                  </a:schemeClr>
                </a:solidFill>
                <a:latin typeface="Arial" pitchFamily="34" charset="0"/>
                <a:cs typeface="Arial" pitchFamily="34" charset="0"/>
              </a:rPr>
              <a:t>r</a:t>
            </a:r>
            <a:r>
              <a:rPr lang="en-US" sz="1900" spc="55" dirty="0">
                <a:solidFill>
                  <a:schemeClr val="tx1">
                    <a:lumMod val="75000"/>
                    <a:lumOff val="25000"/>
                  </a:schemeClr>
                </a:solidFill>
                <a:latin typeface="Arial" pitchFamily="34" charset="0"/>
                <a:cs typeface="Arial" pitchFamily="34" charset="0"/>
              </a:rPr>
              <a:t>y </a:t>
            </a:r>
            <a:r>
              <a:rPr lang="en-US" sz="1900" spc="-60" dirty="0">
                <a:solidFill>
                  <a:schemeClr val="tx1">
                    <a:lumMod val="75000"/>
                    <a:lumOff val="25000"/>
                  </a:schemeClr>
                </a:solidFill>
                <a:latin typeface="Arial" pitchFamily="34" charset="0"/>
                <a:cs typeface="Arial" pitchFamily="34" charset="0"/>
              </a:rPr>
              <a:t>large </a:t>
            </a:r>
            <a:r>
              <a:rPr lang="en-US" sz="1900" spc="-15" dirty="0">
                <a:solidFill>
                  <a:schemeClr val="tx1">
                    <a:lumMod val="75000"/>
                    <a:lumOff val="25000"/>
                  </a:schemeClr>
                </a:solidFill>
                <a:latin typeface="Arial" pitchFamily="34" charset="0"/>
                <a:cs typeface="Arial" pitchFamily="34" charset="0"/>
              </a:rPr>
              <a:t>in the</a:t>
            </a:r>
            <a:r>
              <a:rPr lang="en-US" sz="1900" spc="-10" dirty="0">
                <a:solidFill>
                  <a:schemeClr val="tx1">
                    <a:lumMod val="75000"/>
                    <a:lumOff val="25000"/>
                  </a:schemeClr>
                </a:solidFill>
                <a:latin typeface="Arial" pitchFamily="34" charset="0"/>
                <a:cs typeface="Arial" pitchFamily="34" charset="0"/>
              </a:rPr>
              <a:t> </a:t>
            </a:r>
            <a:r>
              <a:rPr lang="en-US" sz="1900" spc="-55" dirty="0">
                <a:solidFill>
                  <a:schemeClr val="tx1">
                    <a:lumMod val="75000"/>
                    <a:lumOff val="25000"/>
                  </a:schemeClr>
                </a:solidFill>
                <a:latin typeface="Arial" pitchFamily="34" charset="0"/>
                <a:cs typeface="Arial" pitchFamily="34" charset="0"/>
              </a:rPr>
              <a:t>assembl</a:t>
            </a:r>
            <a:r>
              <a:rPr lang="en-US" sz="1900" spc="-70" dirty="0">
                <a:solidFill>
                  <a:schemeClr val="tx1">
                    <a:lumMod val="75000"/>
                    <a:lumOff val="25000"/>
                  </a:schemeClr>
                </a:solidFill>
                <a:latin typeface="Arial" pitchFamily="34" charset="0"/>
                <a:cs typeface="Arial" pitchFamily="34" charset="0"/>
              </a:rPr>
              <a:t>y</a:t>
            </a:r>
            <a:r>
              <a:rPr lang="en-US" sz="1900" dirty="0">
                <a:solidFill>
                  <a:schemeClr val="tx1">
                    <a:lumMod val="75000"/>
                    <a:lumOff val="25000"/>
                  </a:schemeClr>
                </a:solidFill>
                <a:latin typeface="Arial" pitchFamily="34" charset="0"/>
                <a:cs typeface="Arial" pitchFamily="34" charset="0"/>
              </a:rPr>
              <a:t>, </a:t>
            </a:r>
            <a:r>
              <a:rPr lang="en-US" sz="1900" spc="-15" dirty="0">
                <a:solidFill>
                  <a:schemeClr val="tx1">
                    <a:lumMod val="75000"/>
                    <a:lumOff val="25000"/>
                  </a:schemeClr>
                </a:solidFill>
                <a:latin typeface="Arial" pitchFamily="34" charset="0"/>
                <a:cs typeface="Arial" pitchFamily="34" charset="0"/>
              </a:rPr>
              <a:t>the </a:t>
            </a:r>
            <a:r>
              <a:rPr lang="en-US" sz="1900" spc="-10" dirty="0">
                <a:solidFill>
                  <a:schemeClr val="tx1">
                    <a:lumMod val="75000"/>
                    <a:lumOff val="25000"/>
                  </a:schemeClr>
                </a:solidFill>
                <a:latin typeface="Arial" pitchFamily="34" charset="0"/>
                <a:cs typeface="Arial" pitchFamily="34" charset="0"/>
              </a:rPr>
              <a:t>impact </a:t>
            </a:r>
            <a:r>
              <a:rPr lang="en-US" sz="1900" spc="50" dirty="0">
                <a:solidFill>
                  <a:schemeClr val="tx1">
                    <a:lumMod val="75000"/>
                    <a:lumOff val="25000"/>
                  </a:schemeClr>
                </a:solidFill>
                <a:latin typeface="Arial" pitchFamily="34" charset="0"/>
                <a:cs typeface="Arial" pitchFamily="34" charset="0"/>
              </a:rPr>
              <a:t>of </a:t>
            </a:r>
            <a:r>
              <a:rPr lang="en-US" sz="1900" spc="-40" dirty="0">
                <a:solidFill>
                  <a:schemeClr val="tx1">
                    <a:lumMod val="75000"/>
                    <a:lumOff val="25000"/>
                  </a:schemeClr>
                </a:solidFill>
                <a:latin typeface="Arial" pitchFamily="34" charset="0"/>
                <a:cs typeface="Arial" pitchFamily="34" charset="0"/>
              </a:rPr>
              <a:t>laughter </a:t>
            </a:r>
            <a:r>
              <a:rPr lang="en-US" sz="1900" spc="-90" dirty="0">
                <a:solidFill>
                  <a:schemeClr val="tx1">
                    <a:lumMod val="75000"/>
                    <a:lumOff val="25000"/>
                  </a:schemeClr>
                </a:solidFill>
                <a:latin typeface="Arial" pitchFamily="34" charset="0"/>
                <a:cs typeface="Arial" pitchFamily="34" charset="0"/>
              </a:rPr>
              <a:t>e</a:t>
            </a:r>
            <a:r>
              <a:rPr lang="en-US" sz="1900" spc="-110" dirty="0">
                <a:solidFill>
                  <a:schemeClr val="tx1">
                    <a:lumMod val="75000"/>
                    <a:lumOff val="25000"/>
                  </a:schemeClr>
                </a:solidFill>
                <a:latin typeface="Arial" pitchFamily="34" charset="0"/>
                <a:cs typeface="Arial" pitchFamily="34" charset="0"/>
              </a:rPr>
              <a:t>x</a:t>
            </a:r>
            <a:r>
              <a:rPr lang="en-US" sz="1900" spc="-55" dirty="0">
                <a:solidFill>
                  <a:schemeClr val="tx1">
                    <a:lumMod val="75000"/>
                    <a:lumOff val="25000"/>
                  </a:schemeClr>
                </a:solidFill>
                <a:latin typeface="Arial" pitchFamily="34" charset="0"/>
                <a:cs typeface="Arial" pitchFamily="34" charset="0"/>
              </a:rPr>
              <a:t>ercises is </a:t>
            </a:r>
            <a:r>
              <a:rPr lang="en-US" sz="1900" spc="-15" dirty="0">
                <a:solidFill>
                  <a:schemeClr val="tx1">
                    <a:lumMod val="75000"/>
                    <a:lumOff val="25000"/>
                  </a:schemeClr>
                </a:solidFill>
                <a:latin typeface="Arial" pitchFamily="34" charset="0"/>
                <a:cs typeface="Arial" pitchFamily="34" charset="0"/>
              </a:rPr>
              <a:t>ve</a:t>
            </a:r>
            <a:r>
              <a:rPr lang="en-US" sz="1900" spc="5" dirty="0">
                <a:solidFill>
                  <a:schemeClr val="tx1">
                    <a:lumMod val="75000"/>
                    <a:lumOff val="25000"/>
                  </a:schemeClr>
                </a:solidFill>
                <a:latin typeface="Arial" pitchFamily="34" charset="0"/>
                <a:cs typeface="Arial" pitchFamily="34" charset="0"/>
              </a:rPr>
              <a:t>r</a:t>
            </a:r>
            <a:r>
              <a:rPr lang="en-US" sz="1900" spc="55" dirty="0">
                <a:solidFill>
                  <a:schemeClr val="tx1">
                    <a:lumMod val="75000"/>
                    <a:lumOff val="25000"/>
                  </a:schemeClr>
                </a:solidFill>
                <a:latin typeface="Arial" pitchFamily="34" charset="0"/>
                <a:cs typeface="Arial" pitchFamily="34" charset="0"/>
              </a:rPr>
              <a:t>y</a:t>
            </a:r>
            <a:r>
              <a:rPr lang="en-US" sz="1900" spc="25" dirty="0">
                <a:solidFill>
                  <a:schemeClr val="tx1">
                    <a:lumMod val="75000"/>
                    <a:lumOff val="25000"/>
                  </a:schemeClr>
                </a:solidFill>
                <a:latin typeface="Arial" pitchFamily="34" charset="0"/>
                <a:cs typeface="Arial" pitchFamily="34" charset="0"/>
              </a:rPr>
              <a:t> profound. One </a:t>
            </a:r>
            <a:r>
              <a:rPr lang="en-US" sz="1900" spc="-40" dirty="0">
                <a:solidFill>
                  <a:schemeClr val="tx1">
                    <a:lumMod val="75000"/>
                    <a:lumOff val="25000"/>
                  </a:schemeClr>
                </a:solidFill>
                <a:latin typeface="Arial" pitchFamily="34" charset="0"/>
                <a:cs typeface="Arial" pitchFamily="34" charset="0"/>
              </a:rPr>
              <a:t>can </a:t>
            </a:r>
            <a:r>
              <a:rPr lang="en-US" sz="1900" spc="-80" dirty="0" smtClean="0">
                <a:solidFill>
                  <a:schemeClr val="tx1">
                    <a:lumMod val="75000"/>
                    <a:lumOff val="25000"/>
                  </a:schemeClr>
                </a:solidFill>
                <a:latin typeface="Arial" pitchFamily="34" charset="0"/>
                <a:cs typeface="Arial" pitchFamily="34" charset="0"/>
              </a:rPr>
              <a:t>see a </a:t>
            </a:r>
            <a:r>
              <a:rPr lang="en-US" sz="1900" spc="-20" dirty="0">
                <a:solidFill>
                  <a:schemeClr val="tx1">
                    <a:lumMod val="75000"/>
                    <a:lumOff val="25000"/>
                  </a:schemeClr>
                </a:solidFill>
                <a:latin typeface="Arial" pitchFamily="34" charset="0"/>
                <a:cs typeface="Arial" pitchFamily="34" charset="0"/>
              </a:rPr>
              <a:t>significant </a:t>
            </a:r>
            <a:r>
              <a:rPr lang="en-US" sz="1900" spc="-55" dirty="0">
                <a:solidFill>
                  <a:schemeClr val="tx1">
                    <a:lumMod val="75000"/>
                    <a:lumOff val="25000"/>
                  </a:schemeClr>
                </a:solidFill>
                <a:latin typeface="Arial" pitchFamily="34" charset="0"/>
                <a:cs typeface="Arial" pitchFamily="34" charset="0"/>
              </a:rPr>
              <a:t>change </a:t>
            </a:r>
            <a:r>
              <a:rPr lang="en-US" sz="1900" spc="-15" dirty="0">
                <a:solidFill>
                  <a:schemeClr val="tx1">
                    <a:lumMod val="75000"/>
                    <a:lumOff val="25000"/>
                  </a:schemeClr>
                </a:solidFill>
                <a:latin typeface="Arial" pitchFamily="34" charset="0"/>
                <a:cs typeface="Arial" pitchFamily="34" charset="0"/>
              </a:rPr>
              <a:t>in the</a:t>
            </a:r>
            <a:r>
              <a:rPr lang="en-US" sz="1900" spc="-10" dirty="0">
                <a:solidFill>
                  <a:schemeClr val="tx1">
                    <a:lumMod val="75000"/>
                    <a:lumOff val="25000"/>
                  </a:schemeClr>
                </a:solidFill>
                <a:latin typeface="Arial" pitchFamily="34" charset="0"/>
                <a:cs typeface="Arial" pitchFamily="34" charset="0"/>
              </a:rPr>
              <a:t> </a:t>
            </a:r>
            <a:r>
              <a:rPr lang="en-US" sz="1900" spc="-40" dirty="0">
                <a:solidFill>
                  <a:schemeClr val="tx1">
                    <a:lumMod val="75000"/>
                    <a:lumOff val="25000"/>
                  </a:schemeClr>
                </a:solidFill>
                <a:latin typeface="Arial" pitchFamily="34" charset="0"/>
                <a:cs typeface="Arial" pitchFamily="34" charset="0"/>
              </a:rPr>
              <a:t>energy </a:t>
            </a:r>
            <a:r>
              <a:rPr lang="en-US" sz="1900" spc="-30" dirty="0">
                <a:solidFill>
                  <a:schemeClr val="tx1">
                    <a:lumMod val="75000"/>
                    <a:lumOff val="25000"/>
                  </a:schemeClr>
                </a:solidFill>
                <a:latin typeface="Arial" pitchFamily="34" charset="0"/>
                <a:cs typeface="Arial" pitchFamily="34" charset="0"/>
              </a:rPr>
              <a:t>levels </a:t>
            </a:r>
            <a:r>
              <a:rPr lang="en-US" sz="1900" spc="-15" dirty="0" smtClean="0">
                <a:solidFill>
                  <a:schemeClr val="tx1">
                    <a:lumMod val="75000"/>
                    <a:lumOff val="25000"/>
                  </a:schemeClr>
                </a:solidFill>
                <a:latin typeface="Arial" pitchFamily="34" charset="0"/>
                <a:cs typeface="Arial" pitchFamily="34" charset="0"/>
              </a:rPr>
              <a:t>of children right </a:t>
            </a:r>
            <a:r>
              <a:rPr lang="en-US" sz="1900" spc="-15" dirty="0">
                <a:solidFill>
                  <a:schemeClr val="tx1">
                    <a:lumMod val="75000"/>
                    <a:lumOff val="25000"/>
                  </a:schemeClr>
                </a:solidFill>
                <a:latin typeface="Arial" pitchFamily="34" charset="0"/>
                <a:cs typeface="Arial" pitchFamily="34" charset="0"/>
              </a:rPr>
              <a:t>throughout the </a:t>
            </a:r>
            <a:r>
              <a:rPr lang="en-US" sz="1900" spc="-50" dirty="0">
                <a:solidFill>
                  <a:schemeClr val="tx1">
                    <a:lumMod val="75000"/>
                    <a:lumOff val="25000"/>
                  </a:schemeClr>
                </a:solidFill>
                <a:latin typeface="Arial" pitchFamily="34" charset="0"/>
                <a:cs typeface="Arial" pitchFamily="34" charset="0"/>
              </a:rPr>
              <a:t>da</a:t>
            </a:r>
            <a:r>
              <a:rPr lang="en-US" sz="1900" spc="-70" dirty="0">
                <a:solidFill>
                  <a:schemeClr val="tx1">
                    <a:lumMod val="75000"/>
                    <a:lumOff val="25000"/>
                  </a:schemeClr>
                </a:solidFill>
                <a:latin typeface="Arial" pitchFamily="34" charset="0"/>
                <a:cs typeface="Arial" pitchFamily="34" charset="0"/>
              </a:rPr>
              <a:t>y</a:t>
            </a:r>
            <a:r>
              <a:rPr lang="en-US" sz="1900" dirty="0">
                <a:solidFill>
                  <a:schemeClr val="tx1">
                    <a:lumMod val="75000"/>
                    <a:lumOff val="25000"/>
                  </a:schemeClr>
                </a:solidFill>
                <a:latin typeface="Arial" pitchFamily="34" charset="0"/>
                <a:cs typeface="Arial" pitchFamily="34" charset="0"/>
              </a:rPr>
              <a:t>.</a:t>
            </a:r>
          </a:p>
        </p:txBody>
      </p:sp>
      <p:sp>
        <p:nvSpPr>
          <p:cNvPr id="12" name="object 5"/>
          <p:cNvSpPr/>
          <p:nvPr/>
        </p:nvSpPr>
        <p:spPr>
          <a:xfrm>
            <a:off x="4883150" y="1651001"/>
            <a:ext cx="5433348" cy="3215870"/>
          </a:xfrm>
          <a:prstGeom prst="rect">
            <a:avLst/>
          </a:prstGeom>
          <a:blipFill>
            <a:blip r:embed="rId2"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32745403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7"/>
          <p:cNvSpPr txBox="1"/>
          <p:nvPr/>
        </p:nvSpPr>
        <p:spPr>
          <a:xfrm>
            <a:off x="1149116" y="693420"/>
            <a:ext cx="8800184" cy="500380"/>
          </a:xfrm>
          <a:prstGeom prst="rect">
            <a:avLst/>
          </a:prstGeom>
        </p:spPr>
        <p:txBody>
          <a:bodyPr vert="horz" wrap="square" lIns="0" tIns="0" rIns="0" bIns="0" rtlCol="0">
            <a:noAutofit/>
          </a:bodyPr>
          <a:lstStyle/>
          <a:p>
            <a:pPr marL="12700" algn="ctr">
              <a:lnSpc>
                <a:spcPct val="100000"/>
              </a:lnSpc>
            </a:pPr>
            <a:r>
              <a:rPr lang="en-US" sz="3000" b="1" spc="-20" dirty="0">
                <a:solidFill>
                  <a:srgbClr val="A6CE39"/>
                </a:solidFill>
                <a:latin typeface="Arial" pitchFamily="34" charset="0"/>
                <a:cs typeface="Arial" pitchFamily="34" charset="0"/>
              </a:rPr>
              <a:t>Laughter Yoga in a Classroom</a:t>
            </a:r>
            <a:endParaRPr sz="3000" b="1" dirty="0">
              <a:latin typeface="Arial" pitchFamily="34" charset="0"/>
              <a:cs typeface="Arial" pitchFamily="34" charset="0"/>
            </a:endParaRPr>
          </a:p>
        </p:txBody>
      </p:sp>
      <p:sp>
        <p:nvSpPr>
          <p:cNvPr id="8"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pic>
        <p:nvPicPr>
          <p:cNvPr id="15364" name="Picture 4" descr="D:\LY DESIGNS Harry\LY\School Designs\Laughter Yoga School\Net Images\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1727" y="1498600"/>
            <a:ext cx="5131592" cy="37210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844550" y="1346200"/>
            <a:ext cx="3840531" cy="5170646"/>
          </a:xfrm>
          <a:prstGeom prst="rect">
            <a:avLst/>
          </a:prstGeom>
          <a:noFill/>
        </p:spPr>
        <p:txBody>
          <a:bodyPr wrap="square" rtlCol="0">
            <a:spAutoFit/>
          </a:bodyPr>
          <a:lstStyle/>
          <a:p>
            <a:pPr>
              <a:lnSpc>
                <a:spcPts val="3200"/>
              </a:lnSpc>
              <a:spcBef>
                <a:spcPts val="1200"/>
              </a:spcBef>
            </a:pPr>
            <a:r>
              <a:rPr lang="en-US" sz="2000" dirty="0">
                <a:solidFill>
                  <a:schemeClr val="tx1">
                    <a:lumMod val="75000"/>
                    <a:lumOff val="25000"/>
                  </a:schemeClr>
                </a:solidFill>
                <a:latin typeface="Arial" pitchFamily="34" charset="0"/>
                <a:cs typeface="Arial" pitchFamily="34" charset="0"/>
              </a:rPr>
              <a:t>School teachers can also conduct laughter exercises for few minutes as an ice-breaker, either at the beginning or end of their class periods. </a:t>
            </a:r>
          </a:p>
          <a:p>
            <a:pPr>
              <a:lnSpc>
                <a:spcPts val="3200"/>
              </a:lnSpc>
              <a:spcBef>
                <a:spcPts val="1200"/>
              </a:spcBef>
            </a:pPr>
            <a:r>
              <a:rPr lang="en-US" sz="2000" dirty="0">
                <a:solidFill>
                  <a:schemeClr val="tx1">
                    <a:lumMod val="75000"/>
                    <a:lumOff val="25000"/>
                  </a:schemeClr>
                </a:solidFill>
                <a:latin typeface="Arial" pitchFamily="34" charset="0"/>
                <a:cs typeface="Arial" pitchFamily="34" charset="0"/>
              </a:rPr>
              <a:t>We also tried doing laughter exercises just before the children go home and found that they became happy and energetic. The parents also reported that their children came home laughing and smiling.</a:t>
            </a:r>
          </a:p>
        </p:txBody>
      </p:sp>
    </p:spTree>
    <p:extLst>
      <p:ext uri="{BB962C8B-B14F-4D97-AF65-F5344CB8AC3E}">
        <p14:creationId xmlns:p14="http://schemas.microsoft.com/office/powerpoint/2010/main" val="1723398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20750" y="1492799"/>
            <a:ext cx="3745229" cy="2414270"/>
          </a:xfrm>
          <a:prstGeom prst="rect">
            <a:avLst/>
          </a:prstGeom>
        </p:spPr>
        <p:txBody>
          <a:bodyPr vert="horz" wrap="square" lIns="0" tIns="0" rIns="0" bIns="0" rtlCol="0">
            <a:noAutofit/>
          </a:bodyPr>
          <a:lstStyle/>
          <a:p>
            <a:pPr marL="12700">
              <a:lnSpc>
                <a:spcPct val="100000"/>
              </a:lnSpc>
            </a:pPr>
            <a:endParaRPr sz="1400" dirty="0">
              <a:latin typeface="Arial" pitchFamily="34" charset="0"/>
              <a:cs typeface="Arial" pitchFamily="34" charset="0"/>
            </a:endParaRPr>
          </a:p>
        </p:txBody>
      </p:sp>
      <p:sp>
        <p:nvSpPr>
          <p:cNvPr id="4" name="object 4"/>
          <p:cNvSpPr/>
          <p:nvPr/>
        </p:nvSpPr>
        <p:spPr>
          <a:xfrm>
            <a:off x="5187950" y="1651000"/>
            <a:ext cx="4953000" cy="3301194"/>
          </a:xfrm>
          <a:prstGeom prst="rect">
            <a:avLst/>
          </a:prstGeom>
          <a:blipFill>
            <a:blip r:embed="rId2" cstate="print"/>
            <a:stretch>
              <a:fillRect/>
            </a:stretch>
          </a:blipFill>
        </p:spPr>
        <p:txBody>
          <a:bodyPr wrap="square" lIns="0" tIns="0" rIns="0" bIns="0" rtlCol="0">
            <a:noAutofit/>
          </a:bodyPr>
          <a:lstStyle/>
          <a:p>
            <a:endParaRPr/>
          </a:p>
        </p:txBody>
      </p:sp>
      <p:sp>
        <p:nvSpPr>
          <p:cNvPr id="5"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7"/>
          <p:cNvSpPr txBox="1"/>
          <p:nvPr/>
        </p:nvSpPr>
        <p:spPr>
          <a:xfrm>
            <a:off x="768350" y="693420"/>
            <a:ext cx="9180950" cy="500380"/>
          </a:xfrm>
          <a:prstGeom prst="rect">
            <a:avLst/>
          </a:prstGeom>
        </p:spPr>
        <p:txBody>
          <a:bodyPr vert="horz" wrap="square" lIns="0" tIns="0" rIns="0" bIns="0" rtlCol="0">
            <a:noAutofit/>
          </a:bodyPr>
          <a:lstStyle/>
          <a:p>
            <a:pPr marL="12700" algn="ctr">
              <a:lnSpc>
                <a:spcPct val="100000"/>
              </a:lnSpc>
            </a:pPr>
            <a:r>
              <a:rPr lang="en-US" sz="3000" b="1" spc="-20" dirty="0">
                <a:solidFill>
                  <a:srgbClr val="A6CE39"/>
                </a:solidFill>
                <a:latin typeface="Arial" pitchFamily="34" charset="0"/>
                <a:cs typeface="Arial" pitchFamily="34" charset="0"/>
              </a:rPr>
              <a:t>Dedicated Laughter Yoga Rooms</a:t>
            </a:r>
            <a:endParaRPr sz="3000" b="1" dirty="0">
              <a:latin typeface="Arial" pitchFamily="34" charset="0"/>
              <a:cs typeface="Arial" pitchFamily="34" charset="0"/>
            </a:endParaRPr>
          </a:p>
        </p:txBody>
      </p:sp>
      <p:sp>
        <p:nvSpPr>
          <p:cNvPr id="8"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
        <p:nvSpPr>
          <p:cNvPr id="13"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4"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
        <p:nvSpPr>
          <p:cNvPr id="10" name="Rectangle 9"/>
          <p:cNvSpPr/>
          <p:nvPr/>
        </p:nvSpPr>
        <p:spPr>
          <a:xfrm>
            <a:off x="768350" y="1433709"/>
            <a:ext cx="4231228" cy="4837222"/>
          </a:xfrm>
          <a:prstGeom prst="rect">
            <a:avLst/>
          </a:prstGeom>
        </p:spPr>
        <p:txBody>
          <a:bodyPr wrap="square">
            <a:spAutoFit/>
          </a:bodyPr>
          <a:lstStyle/>
          <a:p>
            <a:pPr marL="12700" marR="12700">
              <a:lnSpc>
                <a:spcPts val="3200"/>
              </a:lnSpc>
              <a:spcBef>
                <a:spcPts val="1800"/>
              </a:spcBef>
            </a:pPr>
            <a:r>
              <a:rPr lang="en-US" sz="2000" spc="-95" dirty="0" smtClean="0">
                <a:solidFill>
                  <a:schemeClr val="tx1">
                    <a:lumMod val="75000"/>
                    <a:lumOff val="25000"/>
                  </a:schemeClr>
                </a:solidFill>
                <a:latin typeface="Arial" pitchFamily="34" charset="0"/>
                <a:cs typeface="Arial" pitchFamily="34" charset="0"/>
              </a:rPr>
              <a:t>W</a:t>
            </a:r>
            <a:r>
              <a:rPr lang="en-US" sz="2000" spc="-65" dirty="0" smtClean="0">
                <a:solidFill>
                  <a:schemeClr val="tx1">
                    <a:lumMod val="75000"/>
                    <a:lumOff val="25000"/>
                  </a:schemeClr>
                </a:solidFill>
                <a:latin typeface="Arial" pitchFamily="34" charset="0"/>
                <a:cs typeface="Arial" pitchFamily="34" charset="0"/>
              </a:rPr>
              <a:t>e </a:t>
            </a:r>
            <a:r>
              <a:rPr lang="en-US" sz="2000" spc="-30" dirty="0">
                <a:solidFill>
                  <a:schemeClr val="tx1">
                    <a:lumMod val="75000"/>
                    <a:lumOff val="25000"/>
                  </a:schemeClr>
                </a:solidFill>
                <a:latin typeface="Arial" pitchFamily="34" charset="0"/>
                <a:cs typeface="Arial" pitchFamily="34" charset="0"/>
              </a:rPr>
              <a:t>have </a:t>
            </a:r>
            <a:r>
              <a:rPr lang="en-US" sz="2000" spc="-40" dirty="0">
                <a:solidFill>
                  <a:schemeClr val="tx1">
                    <a:lumMod val="75000"/>
                    <a:lumOff val="25000"/>
                  </a:schemeClr>
                </a:solidFill>
                <a:latin typeface="Arial" pitchFamily="34" charset="0"/>
                <a:cs typeface="Arial" pitchFamily="34" charset="0"/>
              </a:rPr>
              <a:t>set </a:t>
            </a:r>
            <a:r>
              <a:rPr lang="en-US" sz="2000" spc="-20" dirty="0">
                <a:solidFill>
                  <a:schemeClr val="tx1">
                    <a:lumMod val="75000"/>
                    <a:lumOff val="25000"/>
                  </a:schemeClr>
                </a:solidFill>
                <a:latin typeface="Arial" pitchFamily="34" charset="0"/>
                <a:cs typeface="Arial" pitchFamily="34" charset="0"/>
              </a:rPr>
              <a:t>up </a:t>
            </a:r>
            <a:r>
              <a:rPr lang="en-US" sz="2000" spc="-40" dirty="0">
                <a:solidFill>
                  <a:schemeClr val="tx1">
                    <a:lumMod val="75000"/>
                    <a:lumOff val="25000"/>
                  </a:schemeClr>
                </a:solidFill>
                <a:latin typeface="Arial" pitchFamily="34" charset="0"/>
                <a:cs typeface="Arial" pitchFamily="34" charset="0"/>
              </a:rPr>
              <a:t>special </a:t>
            </a:r>
            <a:r>
              <a:rPr lang="en-US" sz="2000" spc="-65" dirty="0">
                <a:solidFill>
                  <a:schemeClr val="tx1">
                    <a:lumMod val="75000"/>
                    <a:lumOff val="25000"/>
                  </a:schemeClr>
                </a:solidFill>
                <a:latin typeface="Arial" pitchFamily="34" charset="0"/>
                <a:cs typeface="Arial" pitchFamily="34" charset="0"/>
              </a:rPr>
              <a:t>L</a:t>
            </a:r>
            <a:r>
              <a:rPr lang="en-US" sz="2000" spc="-45" dirty="0">
                <a:solidFill>
                  <a:schemeClr val="tx1">
                    <a:lumMod val="75000"/>
                    <a:lumOff val="25000"/>
                  </a:schemeClr>
                </a:solidFill>
                <a:latin typeface="Arial" pitchFamily="34" charset="0"/>
                <a:cs typeface="Arial" pitchFamily="34" charset="0"/>
              </a:rPr>
              <a:t>aughter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45" dirty="0">
                <a:solidFill>
                  <a:schemeClr val="tx1">
                    <a:lumMod val="75000"/>
                    <a:lumOff val="25000"/>
                  </a:schemeClr>
                </a:solidFill>
                <a:latin typeface="Arial" pitchFamily="34" charset="0"/>
                <a:cs typeface="Arial" pitchFamily="34" charset="0"/>
              </a:rPr>
              <a:t>classrooms</a:t>
            </a:r>
            <a:r>
              <a:rPr lang="en-US" sz="2000" spc="-25" dirty="0">
                <a:solidFill>
                  <a:schemeClr val="tx1">
                    <a:lumMod val="75000"/>
                    <a:lumOff val="25000"/>
                  </a:schemeClr>
                </a:solidFill>
                <a:latin typeface="Arial" pitchFamily="34" charset="0"/>
                <a:cs typeface="Arial" pitchFamily="34" charset="0"/>
              </a:rPr>
              <a:t> </a:t>
            </a:r>
            <a:r>
              <a:rPr lang="en-US" sz="2000" spc="-15" dirty="0">
                <a:solidFill>
                  <a:schemeClr val="tx1">
                    <a:lumMod val="75000"/>
                    <a:lumOff val="25000"/>
                  </a:schemeClr>
                </a:solidFill>
                <a:latin typeface="Arial" pitchFamily="34" charset="0"/>
                <a:cs typeface="Arial" pitchFamily="34" charset="0"/>
              </a:rPr>
              <a:t>where </a:t>
            </a:r>
            <a:r>
              <a:rPr lang="en-US" sz="2000" spc="30" dirty="0">
                <a:solidFill>
                  <a:schemeClr val="tx1">
                    <a:lumMod val="75000"/>
                    <a:lumOff val="25000"/>
                  </a:schemeClr>
                </a:solidFill>
                <a:latin typeface="Arial" pitchFamily="34" charset="0"/>
                <a:cs typeface="Arial" pitchFamily="34" charset="0"/>
              </a:rPr>
              <a:t>we </a:t>
            </a:r>
            <a:r>
              <a:rPr lang="en-US" sz="2000" spc="-10" dirty="0">
                <a:solidFill>
                  <a:schemeClr val="tx1">
                    <a:lumMod val="75000"/>
                    <a:lumOff val="25000"/>
                  </a:schemeClr>
                </a:solidFill>
                <a:latin typeface="Arial" pitchFamily="34" charset="0"/>
                <a:cs typeface="Arial" pitchFamily="34" charset="0"/>
              </a:rPr>
              <a:t>conduct </a:t>
            </a:r>
            <a:r>
              <a:rPr lang="en-US" sz="2000" spc="5" dirty="0">
                <a:solidFill>
                  <a:schemeClr val="tx1">
                    <a:lumMod val="75000"/>
                    <a:lumOff val="25000"/>
                  </a:schemeClr>
                </a:solidFill>
                <a:latin typeface="Arial" pitchFamily="34" charset="0"/>
                <a:cs typeface="Arial" pitchFamily="34" charset="0"/>
              </a:rPr>
              <a:t>30 </a:t>
            </a:r>
            <a:r>
              <a:rPr lang="en-US" sz="2000" spc="-25" dirty="0">
                <a:solidFill>
                  <a:schemeClr val="tx1">
                    <a:lumMod val="75000"/>
                    <a:lumOff val="25000"/>
                  </a:schemeClr>
                </a:solidFill>
                <a:latin typeface="Arial" pitchFamily="34" charset="0"/>
                <a:cs typeface="Arial" pitchFamily="34" charset="0"/>
              </a:rPr>
              <a:t>minutes </a:t>
            </a:r>
            <a:r>
              <a:rPr lang="en-US" sz="2000" spc="-65" dirty="0">
                <a:solidFill>
                  <a:schemeClr val="tx1">
                    <a:lumMod val="75000"/>
                    <a:lumOff val="25000"/>
                  </a:schemeClr>
                </a:solidFill>
                <a:latin typeface="Arial" pitchFamily="34" charset="0"/>
                <a:cs typeface="Arial" pitchFamily="34" charset="0"/>
              </a:rPr>
              <a:t>class </a:t>
            </a:r>
            <a:r>
              <a:rPr lang="en-US" sz="2000" spc="-10" dirty="0">
                <a:solidFill>
                  <a:schemeClr val="tx1">
                    <a:lumMod val="75000"/>
                    <a:lumOff val="25000"/>
                  </a:schemeClr>
                </a:solidFill>
                <a:latin typeface="Arial" pitchFamily="34" charset="0"/>
                <a:cs typeface="Arial" pitchFamily="34" charset="0"/>
              </a:rPr>
              <a:t>inviting</a:t>
            </a:r>
            <a:r>
              <a:rPr lang="en-US" sz="2000" spc="-5"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students </a:t>
            </a:r>
            <a:r>
              <a:rPr lang="en-US" sz="2000" spc="10" dirty="0">
                <a:solidFill>
                  <a:schemeClr val="tx1">
                    <a:lumMod val="75000"/>
                    <a:lumOff val="25000"/>
                  </a:schemeClr>
                </a:solidFill>
                <a:latin typeface="Arial" pitchFamily="34" charset="0"/>
                <a:cs typeface="Arial" pitchFamily="34" charset="0"/>
              </a:rPr>
              <a:t>from different </a:t>
            </a:r>
            <a:r>
              <a:rPr lang="en-US" sz="2000" spc="-60" dirty="0">
                <a:solidFill>
                  <a:schemeClr val="tx1">
                    <a:lumMod val="75000"/>
                    <a:lumOff val="25000"/>
                  </a:schemeClr>
                </a:solidFill>
                <a:latin typeface="Arial" pitchFamily="34" charset="0"/>
                <a:cs typeface="Arial" pitchFamily="34" charset="0"/>
              </a:rPr>
              <a:t>classes. </a:t>
            </a:r>
            <a:endParaRPr lang="en-US" sz="2000" spc="-60" dirty="0" smtClean="0">
              <a:solidFill>
                <a:schemeClr val="tx1">
                  <a:lumMod val="75000"/>
                  <a:lumOff val="25000"/>
                </a:schemeClr>
              </a:solidFill>
              <a:latin typeface="Arial" pitchFamily="34" charset="0"/>
              <a:cs typeface="Arial" pitchFamily="34" charset="0"/>
            </a:endParaRPr>
          </a:p>
          <a:p>
            <a:pPr marL="12700" marR="12700">
              <a:lnSpc>
                <a:spcPts val="3200"/>
              </a:lnSpc>
              <a:spcBef>
                <a:spcPts val="1800"/>
              </a:spcBef>
            </a:pPr>
            <a:r>
              <a:rPr lang="en-US" sz="2000" spc="-100" dirty="0" smtClean="0">
                <a:solidFill>
                  <a:schemeClr val="tx1">
                    <a:lumMod val="75000"/>
                    <a:lumOff val="25000"/>
                  </a:schemeClr>
                </a:solidFill>
                <a:latin typeface="Arial" pitchFamily="34" charset="0"/>
                <a:cs typeface="Arial" pitchFamily="34" charset="0"/>
              </a:rPr>
              <a:t>W</a:t>
            </a:r>
            <a:r>
              <a:rPr lang="en-US" sz="2000" spc="-65" dirty="0" smtClean="0">
                <a:solidFill>
                  <a:schemeClr val="tx1">
                    <a:lumMod val="75000"/>
                    <a:lumOff val="25000"/>
                  </a:schemeClr>
                </a:solidFill>
                <a:latin typeface="Arial" pitchFamily="34" charset="0"/>
                <a:cs typeface="Arial" pitchFamily="34" charset="0"/>
              </a:rPr>
              <a:t>e </a:t>
            </a:r>
            <a:r>
              <a:rPr lang="en-US" sz="2000" spc="-30" dirty="0">
                <a:solidFill>
                  <a:schemeClr val="tx1">
                    <a:lumMod val="75000"/>
                    <a:lumOff val="25000"/>
                  </a:schemeClr>
                </a:solidFill>
                <a:latin typeface="Arial" pitchFamily="34" charset="0"/>
                <a:cs typeface="Arial" pitchFamily="34" charset="0"/>
              </a:rPr>
              <a:t>teach </a:t>
            </a:r>
            <a:r>
              <a:rPr lang="en-US" sz="2000" spc="-10" dirty="0">
                <a:solidFill>
                  <a:schemeClr val="tx1">
                    <a:lumMod val="75000"/>
                    <a:lumOff val="25000"/>
                  </a:schemeClr>
                </a:solidFill>
                <a:latin typeface="Arial" pitchFamily="34" charset="0"/>
                <a:cs typeface="Arial" pitchFamily="34" charset="0"/>
              </a:rPr>
              <a:t>them</a:t>
            </a:r>
            <a:r>
              <a:rPr lang="en-US" sz="2000" spc="-5" dirty="0">
                <a:solidFill>
                  <a:schemeClr val="tx1">
                    <a:lumMod val="75000"/>
                    <a:lumOff val="25000"/>
                  </a:schemeClr>
                </a:solidFill>
                <a:latin typeface="Arial" pitchFamily="34" charset="0"/>
                <a:cs typeface="Arial" pitchFamily="34" charset="0"/>
              </a:rPr>
              <a:t> </a:t>
            </a:r>
            <a:r>
              <a:rPr lang="en-US" sz="2000" spc="-15" dirty="0">
                <a:solidFill>
                  <a:schemeClr val="tx1">
                    <a:lumMod val="75000"/>
                    <a:lumOff val="25000"/>
                  </a:schemeClr>
                </a:solidFill>
                <a:latin typeface="Arial" pitchFamily="34" charset="0"/>
                <a:cs typeface="Arial" pitchFamily="34" charset="0"/>
              </a:rPr>
              <a:t>the </a:t>
            </a:r>
            <a:r>
              <a:rPr lang="en-US" sz="2000" spc="-55" dirty="0">
                <a:solidFill>
                  <a:schemeClr val="tx1">
                    <a:lumMod val="75000"/>
                    <a:lumOff val="25000"/>
                  </a:schemeClr>
                </a:solidFill>
                <a:latin typeface="Arial" pitchFamily="34" charset="0"/>
                <a:cs typeface="Arial" pitchFamily="34" charset="0"/>
              </a:rPr>
              <a:t>basics </a:t>
            </a:r>
            <a:r>
              <a:rPr lang="en-US" sz="2000" spc="50" dirty="0">
                <a:solidFill>
                  <a:schemeClr val="tx1">
                    <a:lumMod val="75000"/>
                    <a:lumOff val="25000"/>
                  </a:schemeClr>
                </a:solidFill>
                <a:latin typeface="Arial" pitchFamily="34" charset="0"/>
                <a:cs typeface="Arial" pitchFamily="34" charset="0"/>
              </a:rPr>
              <a:t>of </a:t>
            </a:r>
            <a:r>
              <a:rPr lang="en-US" sz="2000" spc="-60" dirty="0">
                <a:solidFill>
                  <a:schemeClr val="tx1">
                    <a:lumMod val="75000"/>
                    <a:lumOff val="25000"/>
                  </a:schemeClr>
                </a:solidFill>
                <a:latin typeface="Arial" pitchFamily="34" charset="0"/>
                <a:cs typeface="Arial" pitchFamily="34" charset="0"/>
              </a:rPr>
              <a:t>L</a:t>
            </a:r>
            <a:r>
              <a:rPr lang="en-US" sz="2000" spc="-45" dirty="0">
                <a:solidFill>
                  <a:schemeClr val="tx1">
                    <a:lumMod val="75000"/>
                    <a:lumOff val="25000"/>
                  </a:schemeClr>
                </a:solidFill>
                <a:latin typeface="Arial" pitchFamily="34" charset="0"/>
                <a:cs typeface="Arial" pitchFamily="34" charset="0"/>
              </a:rPr>
              <a:t>aughter </a:t>
            </a:r>
            <a:r>
              <a:rPr lang="en-US" sz="2000" spc="-105" dirty="0">
                <a:solidFill>
                  <a:schemeClr val="tx1">
                    <a:lumMod val="75000"/>
                    <a:lumOff val="25000"/>
                  </a:schemeClr>
                </a:solidFill>
                <a:latin typeface="Arial" pitchFamily="34" charset="0"/>
                <a:cs typeface="Arial" pitchFamily="34" charset="0"/>
              </a:rPr>
              <a:t>Y</a:t>
            </a:r>
            <a:r>
              <a:rPr lang="en-US" sz="2000" spc="-55" dirty="0">
                <a:solidFill>
                  <a:schemeClr val="tx1">
                    <a:lumMod val="75000"/>
                    <a:lumOff val="25000"/>
                  </a:schemeClr>
                </a:solidFill>
                <a:latin typeface="Arial" pitchFamily="34" charset="0"/>
                <a:cs typeface="Arial" pitchFamily="34" charset="0"/>
              </a:rPr>
              <a:t>oga </a:t>
            </a:r>
            <a:r>
              <a:rPr lang="en-US" sz="2000" spc="-15" dirty="0">
                <a:solidFill>
                  <a:schemeClr val="tx1">
                    <a:lumMod val="75000"/>
                    <a:lumOff val="25000"/>
                  </a:schemeClr>
                </a:solidFill>
                <a:latin typeface="Arial" pitchFamily="34" charset="0"/>
                <a:cs typeface="Arial" pitchFamily="34" charset="0"/>
              </a:rPr>
              <a:t>methods, </a:t>
            </a:r>
            <a:r>
              <a:rPr lang="en-US" sz="2000" spc="-35" dirty="0">
                <a:solidFill>
                  <a:schemeClr val="tx1">
                    <a:lumMod val="75000"/>
                    <a:lumOff val="25000"/>
                  </a:schemeClr>
                </a:solidFill>
                <a:latin typeface="Arial" pitchFamily="34" charset="0"/>
                <a:cs typeface="Arial" pitchFamily="34" charset="0"/>
              </a:rPr>
              <a:t>brain </a:t>
            </a:r>
            <a:r>
              <a:rPr lang="en-US" sz="2000" spc="-20" dirty="0">
                <a:solidFill>
                  <a:schemeClr val="tx1">
                    <a:lumMod val="75000"/>
                    <a:lumOff val="25000"/>
                  </a:schemeClr>
                </a:solidFill>
                <a:latin typeface="Arial" pitchFamily="34" charset="0"/>
                <a:cs typeface="Arial" pitchFamily="34" charset="0"/>
              </a:rPr>
              <a:t>gym</a:t>
            </a:r>
            <a:r>
              <a:rPr lang="en-US" sz="2000" spc="-10" dirty="0">
                <a:solidFill>
                  <a:schemeClr val="tx1">
                    <a:lumMod val="75000"/>
                    <a:lumOff val="25000"/>
                  </a:schemeClr>
                </a:solidFill>
                <a:latin typeface="Arial" pitchFamily="34" charset="0"/>
                <a:cs typeface="Arial" pitchFamily="34" charset="0"/>
              </a:rPr>
              <a:t>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 </a:t>
            </a:r>
            <a:r>
              <a:rPr lang="en-US" sz="2000" spc="-95" dirty="0">
                <a:solidFill>
                  <a:schemeClr val="tx1">
                    <a:lumMod val="75000"/>
                    <a:lumOff val="25000"/>
                  </a:schemeClr>
                </a:solidFill>
                <a:latin typeface="Arial" pitchFamily="34" charset="0"/>
                <a:cs typeface="Arial" pitchFamily="34" charset="0"/>
              </a:rPr>
              <a:t>as </a:t>
            </a:r>
            <a:r>
              <a:rPr lang="en-US" sz="2000" spc="10" dirty="0">
                <a:solidFill>
                  <a:schemeClr val="tx1">
                    <a:lumMod val="75000"/>
                    <a:lumOff val="25000"/>
                  </a:schemeClr>
                </a:solidFill>
                <a:latin typeface="Arial" pitchFamily="34" charset="0"/>
                <a:cs typeface="Arial" pitchFamily="34" charset="0"/>
              </a:rPr>
              <a:t>well </a:t>
            </a:r>
            <a:r>
              <a:rPr lang="en-US" sz="2000" spc="-95" dirty="0">
                <a:solidFill>
                  <a:schemeClr val="tx1">
                    <a:lumMod val="75000"/>
                    <a:lumOff val="25000"/>
                  </a:schemeClr>
                </a:solidFill>
                <a:latin typeface="Arial" pitchFamily="34" charset="0"/>
                <a:cs typeface="Arial" pitchFamily="34" charset="0"/>
              </a:rPr>
              <a:t>as </a:t>
            </a:r>
            <a:r>
              <a:rPr lang="en-US" sz="2000" spc="30" dirty="0">
                <a:solidFill>
                  <a:schemeClr val="tx1">
                    <a:lumMod val="75000"/>
                    <a:lumOff val="25000"/>
                  </a:schemeClr>
                </a:solidFill>
                <a:latin typeface="Arial" pitchFamily="34" charset="0"/>
                <a:cs typeface="Arial" pitchFamily="34" charset="0"/>
              </a:rPr>
              <a:t>how </a:t>
            </a:r>
            <a:r>
              <a:rPr lang="en-US" sz="2000" spc="40" dirty="0">
                <a:solidFill>
                  <a:schemeClr val="tx1">
                    <a:lumMod val="75000"/>
                    <a:lumOff val="25000"/>
                  </a:schemeClr>
                </a:solidFill>
                <a:latin typeface="Arial" pitchFamily="34" charset="0"/>
                <a:cs typeface="Arial" pitchFamily="34" charset="0"/>
              </a:rPr>
              <a:t>to </a:t>
            </a:r>
            <a:r>
              <a:rPr lang="en-US" sz="2000" spc="-15" dirty="0">
                <a:solidFill>
                  <a:schemeClr val="tx1">
                    <a:lumMod val="75000"/>
                    <a:lumOff val="25000"/>
                  </a:schemeClr>
                </a:solidFill>
                <a:latin typeface="Arial" pitchFamily="34" charset="0"/>
                <a:cs typeface="Arial" pitchFamily="34" charset="0"/>
              </a:rPr>
              <a:t>combine </a:t>
            </a:r>
            <a:r>
              <a:rPr lang="en-US" sz="2000" spc="-45" dirty="0">
                <a:solidFill>
                  <a:schemeClr val="tx1">
                    <a:lumMod val="75000"/>
                    <a:lumOff val="25000"/>
                  </a:schemeClr>
                </a:solidFill>
                <a:latin typeface="Arial" pitchFamily="34" charset="0"/>
                <a:cs typeface="Arial" pitchFamily="34" charset="0"/>
              </a:rPr>
              <a:t>singing,</a:t>
            </a:r>
            <a:r>
              <a:rPr lang="en-US" sz="2000" spc="-25" dirty="0">
                <a:solidFill>
                  <a:schemeClr val="tx1">
                    <a:lumMod val="75000"/>
                    <a:lumOff val="25000"/>
                  </a:schemeClr>
                </a:solidFill>
                <a:latin typeface="Arial" pitchFamily="34" charset="0"/>
                <a:cs typeface="Arial" pitchFamily="34" charset="0"/>
              </a:rPr>
              <a:t> </a:t>
            </a:r>
            <a:r>
              <a:rPr lang="en-US" sz="2000" spc="-40" dirty="0">
                <a:solidFill>
                  <a:schemeClr val="tx1">
                    <a:lumMod val="75000"/>
                    <a:lumOff val="25000"/>
                  </a:schemeClr>
                </a:solidFill>
                <a:latin typeface="Arial" pitchFamily="34" charset="0"/>
                <a:cs typeface="Arial" pitchFamily="34" charset="0"/>
              </a:rPr>
              <a:t>dancing and laughing. </a:t>
            </a:r>
            <a:r>
              <a:rPr lang="en-US" sz="2000" spc="-95" dirty="0">
                <a:solidFill>
                  <a:schemeClr val="tx1">
                    <a:lumMod val="75000"/>
                    <a:lumOff val="25000"/>
                  </a:schemeClr>
                </a:solidFill>
                <a:latin typeface="Arial" pitchFamily="34" charset="0"/>
                <a:cs typeface="Arial" pitchFamily="34" charset="0"/>
              </a:rPr>
              <a:t>W</a:t>
            </a:r>
            <a:r>
              <a:rPr lang="en-US" sz="2000" spc="-65" dirty="0">
                <a:solidFill>
                  <a:schemeClr val="tx1">
                    <a:lumMod val="75000"/>
                    <a:lumOff val="25000"/>
                  </a:schemeClr>
                </a:solidFill>
                <a:latin typeface="Arial" pitchFamily="34" charset="0"/>
                <a:cs typeface="Arial" pitchFamily="34" charset="0"/>
              </a:rPr>
              <a:t>e </a:t>
            </a:r>
            <a:r>
              <a:rPr lang="en-US" sz="2000" spc="-40" dirty="0">
                <a:solidFill>
                  <a:schemeClr val="tx1">
                    <a:lumMod val="75000"/>
                    <a:lumOff val="25000"/>
                  </a:schemeClr>
                </a:solidFill>
                <a:latin typeface="Arial" pitchFamily="34" charset="0"/>
                <a:cs typeface="Arial" pitchFamily="34" charset="0"/>
              </a:rPr>
              <a:t>also </a:t>
            </a:r>
            <a:r>
              <a:rPr lang="en-US" sz="2000" spc="-65" dirty="0">
                <a:solidFill>
                  <a:schemeClr val="tx1">
                    <a:lumMod val="75000"/>
                    <a:lumOff val="25000"/>
                  </a:schemeClr>
                </a:solidFill>
                <a:latin typeface="Arial" pitchFamily="34" charset="0"/>
                <a:cs typeface="Arial" pitchFamily="34" charset="0"/>
              </a:rPr>
              <a:t>as</a:t>
            </a:r>
            <a:r>
              <a:rPr lang="en-US" sz="2000" spc="-100" dirty="0">
                <a:solidFill>
                  <a:schemeClr val="tx1">
                    <a:lumMod val="75000"/>
                    <a:lumOff val="25000"/>
                  </a:schemeClr>
                </a:solidFill>
                <a:latin typeface="Arial" pitchFamily="34" charset="0"/>
                <a:cs typeface="Arial" pitchFamily="34" charset="0"/>
              </a:rPr>
              <a:t>k</a:t>
            </a:r>
            <a:r>
              <a:rPr lang="en-US" sz="2000" spc="-40" dirty="0">
                <a:solidFill>
                  <a:schemeClr val="tx1">
                    <a:lumMod val="75000"/>
                    <a:lumOff val="25000"/>
                  </a:schemeClr>
                </a:solidFill>
                <a:latin typeface="Arial" pitchFamily="34" charset="0"/>
                <a:cs typeface="Arial" pitchFamily="34" charset="0"/>
              </a:rPr>
              <a:t>ed </a:t>
            </a:r>
            <a:r>
              <a:rPr lang="en-US" sz="2000" spc="-15" dirty="0">
                <a:solidFill>
                  <a:schemeClr val="tx1">
                    <a:lumMod val="75000"/>
                    <a:lumOff val="25000"/>
                  </a:schemeClr>
                </a:solidFill>
                <a:latin typeface="Arial" pitchFamily="34" charset="0"/>
                <a:cs typeface="Arial" pitchFamily="34" charset="0"/>
              </a:rPr>
              <a:t>the</a:t>
            </a:r>
            <a:r>
              <a:rPr lang="en-US" sz="2000" spc="-10"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students </a:t>
            </a:r>
            <a:r>
              <a:rPr lang="en-US" sz="2000" spc="40" dirty="0">
                <a:solidFill>
                  <a:schemeClr val="tx1">
                    <a:lumMod val="75000"/>
                    <a:lumOff val="25000"/>
                  </a:schemeClr>
                </a:solidFill>
                <a:latin typeface="Arial" pitchFamily="34" charset="0"/>
                <a:cs typeface="Arial" pitchFamily="34" charset="0"/>
              </a:rPr>
              <a:t>to </a:t>
            </a:r>
            <a:r>
              <a:rPr lang="en-US" sz="2000" spc="-30" dirty="0">
                <a:solidFill>
                  <a:schemeClr val="tx1">
                    <a:lumMod val="75000"/>
                    <a:lumOff val="25000"/>
                  </a:schemeClr>
                </a:solidFill>
                <a:latin typeface="Arial" pitchFamily="34" charset="0"/>
                <a:cs typeface="Arial" pitchFamily="34" charset="0"/>
              </a:rPr>
              <a:t>teach </a:t>
            </a:r>
            <a:r>
              <a:rPr lang="en-US" sz="2000" spc="-40" dirty="0">
                <a:solidFill>
                  <a:schemeClr val="tx1">
                    <a:lumMod val="75000"/>
                    <a:lumOff val="25000"/>
                  </a:schemeClr>
                </a:solidFill>
                <a:latin typeface="Arial" pitchFamily="34" charset="0"/>
                <a:cs typeface="Arial" pitchFamily="34" charset="0"/>
              </a:rPr>
              <a:t>these </a:t>
            </a:r>
            <a:r>
              <a:rPr lang="en-US" sz="2000" spc="-95"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55" dirty="0">
                <a:solidFill>
                  <a:schemeClr val="tx1">
                    <a:lumMod val="75000"/>
                    <a:lumOff val="25000"/>
                  </a:schemeClr>
                </a:solidFill>
                <a:latin typeface="Arial" pitchFamily="34" charset="0"/>
                <a:cs typeface="Arial" pitchFamily="34" charset="0"/>
              </a:rPr>
              <a:t>ercises </a:t>
            </a:r>
            <a:r>
              <a:rPr lang="en-US" sz="2000" spc="40" dirty="0">
                <a:solidFill>
                  <a:schemeClr val="tx1">
                    <a:lumMod val="75000"/>
                    <a:lumOff val="25000"/>
                  </a:schemeClr>
                </a:solidFill>
                <a:latin typeface="Arial" pitchFamily="34" charset="0"/>
                <a:cs typeface="Arial" pitchFamily="34" charset="0"/>
              </a:rPr>
              <a:t>to </a:t>
            </a:r>
            <a:r>
              <a:rPr lang="en-US" sz="2000" spc="-20" dirty="0">
                <a:solidFill>
                  <a:schemeClr val="tx1">
                    <a:lumMod val="75000"/>
                    <a:lumOff val="25000"/>
                  </a:schemeClr>
                </a:solidFill>
                <a:latin typeface="Arial" pitchFamily="34" charset="0"/>
                <a:cs typeface="Arial" pitchFamily="34" charset="0"/>
              </a:rPr>
              <a:t>their </a:t>
            </a:r>
            <a:r>
              <a:rPr lang="en-US" sz="2000" spc="-35" dirty="0">
                <a:solidFill>
                  <a:schemeClr val="tx1">
                    <a:lumMod val="75000"/>
                    <a:lumOff val="25000"/>
                  </a:schemeClr>
                </a:solidFill>
                <a:latin typeface="Arial" pitchFamily="34" charset="0"/>
                <a:cs typeface="Arial" pitchFamily="34" charset="0"/>
              </a:rPr>
              <a:t>parents and </a:t>
            </a:r>
            <a:r>
              <a:rPr lang="en-US" sz="2000" spc="-15" dirty="0">
                <a:solidFill>
                  <a:schemeClr val="tx1">
                    <a:lumMod val="75000"/>
                    <a:lumOff val="25000"/>
                  </a:schemeClr>
                </a:solidFill>
                <a:latin typeface="Arial" pitchFamily="34" charset="0"/>
                <a:cs typeface="Arial" pitchFamily="34" charset="0"/>
              </a:rPr>
              <a:t>other </a:t>
            </a:r>
            <a:r>
              <a:rPr lang="en-US" sz="2000" spc="5" dirty="0">
                <a:solidFill>
                  <a:schemeClr val="tx1">
                    <a:lumMod val="75000"/>
                    <a:lumOff val="25000"/>
                  </a:schemeClr>
                </a:solidFill>
                <a:latin typeface="Arial" pitchFamily="34" charset="0"/>
                <a:cs typeface="Arial" pitchFamily="34" charset="0"/>
              </a:rPr>
              <a:t>family </a:t>
            </a:r>
            <a:r>
              <a:rPr lang="en-US" sz="2000" spc="-40" dirty="0">
                <a:solidFill>
                  <a:schemeClr val="tx1">
                    <a:lumMod val="75000"/>
                    <a:lumOff val="25000"/>
                  </a:schemeClr>
                </a:solidFill>
                <a:latin typeface="Arial" pitchFamily="34" charset="0"/>
                <a:cs typeface="Arial" pitchFamily="34" charset="0"/>
              </a:rPr>
              <a:t>members.</a:t>
            </a:r>
            <a:endParaRPr lang="en-US" sz="2000" dirty="0">
              <a:solidFill>
                <a:schemeClr val="tx1">
                  <a:lumMod val="75000"/>
                  <a:lumOff val="25000"/>
                </a:schemeClr>
              </a:solidFill>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589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3" name="object 3"/>
          <p:cNvSpPr/>
          <p:nvPr/>
        </p:nvSpPr>
        <p:spPr>
          <a:xfrm>
            <a:off x="10692000" y="6793557"/>
            <a:ext cx="0" cy="4483"/>
          </a:xfrm>
          <a:custGeom>
            <a:avLst/>
            <a:gdLst/>
            <a:ahLst/>
            <a:cxnLst/>
            <a:rect l="l" t="t" r="r" b="b"/>
            <a:pathLst>
              <a:path h="4483">
                <a:moveTo>
                  <a:pt x="0" y="0"/>
                </a:moveTo>
                <a:lnTo>
                  <a:pt x="0" y="4483"/>
                </a:lnTo>
              </a:path>
            </a:pathLst>
          </a:custGeom>
          <a:ln w="3175">
            <a:solidFill>
              <a:srgbClr val="2A2A86"/>
            </a:solidFill>
          </a:ln>
        </p:spPr>
        <p:txBody>
          <a:bodyPr wrap="square" lIns="0" tIns="0" rIns="0" bIns="0" rtlCol="0">
            <a:noAutofit/>
          </a:bodyPr>
          <a:lstStyle/>
          <a:p>
            <a:endParaRPr/>
          </a:p>
        </p:txBody>
      </p:sp>
      <p:sp>
        <p:nvSpPr>
          <p:cNvPr id="4" name="object 4"/>
          <p:cNvSpPr/>
          <p:nvPr/>
        </p:nvSpPr>
        <p:spPr>
          <a:xfrm>
            <a:off x="615951" y="1803400"/>
            <a:ext cx="3274672" cy="4241138"/>
          </a:xfrm>
          <a:prstGeom prst="rect">
            <a:avLst/>
          </a:prstGeom>
          <a:blipFill>
            <a:blip r:embed="rId2" cstate="print"/>
            <a:stretch>
              <a:fillRect/>
            </a:stretch>
          </a:blipFill>
        </p:spPr>
        <p:txBody>
          <a:bodyPr wrap="square" lIns="0" tIns="0" rIns="0" bIns="0" rtlCol="0">
            <a:noAutofit/>
          </a:bodyPr>
          <a:lstStyle/>
          <a:p>
            <a:endParaRPr/>
          </a:p>
        </p:txBody>
      </p:sp>
      <p:sp>
        <p:nvSpPr>
          <p:cNvPr id="5" name="object 5"/>
          <p:cNvSpPr/>
          <p:nvPr/>
        </p:nvSpPr>
        <p:spPr>
          <a:xfrm>
            <a:off x="3997715" y="1803400"/>
            <a:ext cx="3014036" cy="4241137"/>
          </a:xfrm>
          <a:prstGeom prst="rect">
            <a:avLst/>
          </a:prstGeom>
          <a:blipFill>
            <a:blip r:embed="rId3" cstate="print"/>
            <a:stretch>
              <a:fillRect/>
            </a:stretch>
          </a:blipFill>
        </p:spPr>
        <p:txBody>
          <a:bodyPr wrap="square" lIns="0" tIns="0" rIns="0" bIns="0" rtlCol="0">
            <a:noAutofit/>
          </a:bodyPr>
          <a:lstStyle/>
          <a:p>
            <a:endParaRPr/>
          </a:p>
        </p:txBody>
      </p:sp>
      <p:sp>
        <p:nvSpPr>
          <p:cNvPr id="6" name="object 6"/>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7"/>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8"/>
          <p:cNvSpPr txBox="1">
            <a:spLocks noGrp="1"/>
          </p:cNvSpPr>
          <p:nvPr>
            <p:ph type="title"/>
          </p:nvPr>
        </p:nvSpPr>
        <p:spPr>
          <a:xfrm>
            <a:off x="768350" y="684126"/>
            <a:ext cx="8991600" cy="499898"/>
          </a:xfrm>
          <a:prstGeom prst="rect">
            <a:avLst/>
          </a:prstGeom>
        </p:spPr>
        <p:txBody>
          <a:bodyPr vert="horz" wrap="square" lIns="0" tIns="0" rIns="0" bIns="0" rtlCol="0">
            <a:noAutofit/>
          </a:bodyPr>
          <a:lstStyle/>
          <a:p>
            <a:pPr marL="360045" algn="ctr">
              <a:lnSpc>
                <a:spcPct val="100000"/>
              </a:lnSpc>
            </a:pPr>
            <a:r>
              <a:rPr sz="3200" b="1" spc="-20" dirty="0" smtClean="0">
                <a:solidFill>
                  <a:srgbClr val="A6CE39"/>
                </a:solidFill>
                <a:latin typeface="Arial" pitchFamily="34" charset="0"/>
                <a:cs typeface="Arial" pitchFamily="34" charset="0"/>
              </a:rPr>
              <a:t>Laughter </a:t>
            </a:r>
            <a:r>
              <a:rPr sz="3200" b="1" spc="-345" dirty="0" smtClean="0">
                <a:solidFill>
                  <a:srgbClr val="A6CE39"/>
                </a:solidFill>
                <a:latin typeface="Arial" pitchFamily="34" charset="0"/>
                <a:cs typeface="Arial" pitchFamily="34" charset="0"/>
              </a:rPr>
              <a:t>Y</a:t>
            </a:r>
            <a:r>
              <a:rPr sz="3200" b="1" spc="0" dirty="0" smtClean="0">
                <a:solidFill>
                  <a:srgbClr val="A6CE39"/>
                </a:solidFill>
                <a:latin typeface="Arial" pitchFamily="34" charset="0"/>
                <a:cs typeface="Arial" pitchFamily="34" charset="0"/>
              </a:rPr>
              <a:t>oga</a:t>
            </a:r>
            <a:r>
              <a:rPr sz="3200" b="1" spc="-5" dirty="0" smtClean="0">
                <a:solidFill>
                  <a:srgbClr val="A6CE39"/>
                </a:solidFill>
                <a:latin typeface="Arial" pitchFamily="34" charset="0"/>
                <a:cs typeface="Arial" pitchFamily="34" charset="0"/>
              </a:rPr>
              <a:t> </a:t>
            </a:r>
            <a:r>
              <a:rPr lang="en-US" sz="3200" b="1" spc="-15" dirty="0">
                <a:solidFill>
                  <a:srgbClr val="A6CE39"/>
                </a:solidFill>
                <a:latin typeface="Arial" pitchFamily="34" charset="0"/>
                <a:cs typeface="Arial" pitchFamily="34" charset="0"/>
              </a:rPr>
              <a:t>I</a:t>
            </a:r>
            <a:r>
              <a:rPr sz="3200" b="1" spc="-15" dirty="0" smtClean="0">
                <a:solidFill>
                  <a:srgbClr val="A6CE39"/>
                </a:solidFill>
                <a:latin typeface="Arial" pitchFamily="34" charset="0"/>
                <a:cs typeface="Arial" pitchFamily="34" charset="0"/>
              </a:rPr>
              <a:t>ntroduced in school </a:t>
            </a:r>
            <a:r>
              <a:rPr sz="3200" b="1" spc="-20" dirty="0" smtClean="0">
                <a:solidFill>
                  <a:srgbClr val="A6CE39"/>
                </a:solidFill>
                <a:latin typeface="Arial" pitchFamily="34" charset="0"/>
                <a:cs typeface="Arial" pitchFamily="34" charset="0"/>
              </a:rPr>
              <a:t>books</a:t>
            </a:r>
            <a:endParaRPr sz="3200" b="1" dirty="0">
              <a:latin typeface="Arial" pitchFamily="34" charset="0"/>
              <a:cs typeface="Arial" pitchFamily="34" charset="0"/>
            </a:endParaRPr>
          </a:p>
        </p:txBody>
      </p:sp>
      <p:sp>
        <p:nvSpPr>
          <p:cNvPr id="9" name="object 9"/>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10"/>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4"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5"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4"/>
              </a:rPr>
              <a:t>www.laughteryoga.org</a:t>
            </a:r>
            <a:endParaRPr sz="1100" dirty="0">
              <a:solidFill>
                <a:schemeClr val="tx1">
                  <a:lumMod val="50000"/>
                  <a:lumOff val="50000"/>
                </a:schemeClr>
              </a:solidFill>
              <a:latin typeface="Arial" pitchFamily="34" charset="0"/>
              <a:cs typeface="Arial" pitchFamily="34" charset="0"/>
            </a:endParaRPr>
          </a:p>
        </p:txBody>
      </p:sp>
      <p:grpSp>
        <p:nvGrpSpPr>
          <p:cNvPr id="11" name="Group 10"/>
          <p:cNvGrpSpPr/>
          <p:nvPr/>
        </p:nvGrpSpPr>
        <p:grpSpPr>
          <a:xfrm>
            <a:off x="7134905" y="1803400"/>
            <a:ext cx="3082245" cy="4241139"/>
            <a:chOff x="1635645" y="1299336"/>
            <a:chExt cx="3908399" cy="5377917"/>
          </a:xfrm>
        </p:grpSpPr>
        <p:sp>
          <p:nvSpPr>
            <p:cNvPr id="17" name="object 3"/>
            <p:cNvSpPr/>
            <p:nvPr/>
          </p:nvSpPr>
          <p:spPr>
            <a:xfrm>
              <a:off x="1635658" y="1299338"/>
              <a:ext cx="3908386" cy="5377915"/>
            </a:xfrm>
            <a:prstGeom prst="rect">
              <a:avLst/>
            </a:prstGeom>
            <a:blipFill>
              <a:blip r:embed="rId5" cstate="print"/>
              <a:stretch>
                <a:fillRect/>
              </a:stretch>
            </a:blipFill>
          </p:spPr>
          <p:txBody>
            <a:bodyPr wrap="square" lIns="0" tIns="0" rIns="0" bIns="0" rtlCol="0">
              <a:noAutofit/>
            </a:bodyPr>
            <a:lstStyle/>
            <a:p>
              <a:endParaRPr/>
            </a:p>
          </p:txBody>
        </p:sp>
        <p:sp>
          <p:nvSpPr>
            <p:cNvPr id="18" name="object 4"/>
            <p:cNvSpPr/>
            <p:nvPr/>
          </p:nvSpPr>
          <p:spPr>
            <a:xfrm>
              <a:off x="1635645" y="1299336"/>
              <a:ext cx="3908386" cy="5377916"/>
            </a:xfrm>
            <a:custGeom>
              <a:avLst/>
              <a:gdLst/>
              <a:ahLst/>
              <a:cxnLst/>
              <a:rect l="l" t="t" r="r" b="b"/>
              <a:pathLst>
                <a:path w="3908386" h="5377916">
                  <a:moveTo>
                    <a:pt x="0" y="5377916"/>
                  </a:moveTo>
                  <a:lnTo>
                    <a:pt x="3908386" y="5377916"/>
                  </a:lnTo>
                  <a:lnTo>
                    <a:pt x="3908386" y="0"/>
                  </a:lnTo>
                  <a:lnTo>
                    <a:pt x="0" y="0"/>
                  </a:lnTo>
                  <a:lnTo>
                    <a:pt x="0" y="5377916"/>
                  </a:lnTo>
                  <a:close/>
                </a:path>
              </a:pathLst>
            </a:custGeom>
            <a:ln w="6261">
              <a:solidFill>
                <a:srgbClr val="000000"/>
              </a:solidFill>
            </a:ln>
          </p:spPr>
          <p:txBody>
            <a:bodyPr wrap="square" lIns="0" tIns="0" rIns="0" bIns="0" rtlCol="0">
              <a:noAutofit/>
            </a:bodyPr>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7553736" y="4559"/>
            <a:ext cx="3138266" cy="0"/>
          </a:xfrm>
          <a:custGeom>
            <a:avLst/>
            <a:gdLst/>
            <a:ahLst/>
            <a:cxnLst/>
            <a:rect l="l" t="t" r="r" b="b"/>
            <a:pathLst>
              <a:path w="3138266">
                <a:moveTo>
                  <a:pt x="0" y="0"/>
                </a:moveTo>
                <a:lnTo>
                  <a:pt x="3138266" y="0"/>
                </a:lnTo>
              </a:path>
            </a:pathLst>
          </a:custGeom>
          <a:ln w="9122">
            <a:solidFill>
              <a:srgbClr val="38B3AF"/>
            </a:solidFill>
          </a:ln>
        </p:spPr>
        <p:txBody>
          <a:bodyPr wrap="square" lIns="0" tIns="0" rIns="0" bIns="0" rtlCol="0">
            <a:noAutofit/>
          </a:bodyPr>
          <a:lstStyle/>
          <a:p>
            <a:endParaRPr/>
          </a:p>
        </p:txBody>
      </p:sp>
      <p:sp>
        <p:nvSpPr>
          <p:cNvPr id="5" name="object 2"/>
          <p:cNvSpPr txBox="1"/>
          <p:nvPr/>
        </p:nvSpPr>
        <p:spPr>
          <a:xfrm>
            <a:off x="959572" y="1346200"/>
            <a:ext cx="2823973" cy="4838861"/>
          </a:xfrm>
          <a:prstGeom prst="rect">
            <a:avLst/>
          </a:prstGeom>
        </p:spPr>
        <p:txBody>
          <a:bodyPr vert="horz" wrap="square" lIns="0" tIns="0" rIns="0" bIns="0" rtlCol="0">
            <a:noAutofit/>
          </a:bodyPr>
          <a:lstStyle/>
          <a:p>
            <a:pPr marL="12700" marR="50800">
              <a:lnSpc>
                <a:spcPts val="3600"/>
              </a:lnSpc>
            </a:pPr>
            <a:r>
              <a:rPr sz="2000" spc="-60" dirty="0" smtClean="0">
                <a:solidFill>
                  <a:srgbClr val="58595B"/>
                </a:solidFill>
                <a:latin typeface="Arial" pitchFamily="34" charset="0"/>
                <a:cs typeface="Arial" pitchFamily="34" charset="0"/>
              </a:rPr>
              <a:t>L</a:t>
            </a:r>
            <a:r>
              <a:rPr sz="2000" spc="-45" dirty="0" smtClean="0">
                <a:solidFill>
                  <a:srgbClr val="58595B"/>
                </a:solidFill>
                <a:latin typeface="Arial" pitchFamily="34" charset="0"/>
                <a:cs typeface="Arial" pitchFamily="34" charset="0"/>
              </a:rPr>
              <a:t>aughter </a:t>
            </a:r>
            <a:r>
              <a:rPr sz="2000" spc="-105" dirty="0" smtClean="0">
                <a:solidFill>
                  <a:srgbClr val="58595B"/>
                </a:solidFill>
                <a:latin typeface="Arial" pitchFamily="34" charset="0"/>
                <a:cs typeface="Arial" pitchFamily="34" charset="0"/>
              </a:rPr>
              <a:t>Y</a:t>
            </a:r>
            <a:r>
              <a:rPr sz="2000" spc="-55" dirty="0" smtClean="0">
                <a:solidFill>
                  <a:srgbClr val="58595B"/>
                </a:solidFill>
                <a:latin typeface="Arial" pitchFamily="34" charset="0"/>
                <a:cs typeface="Arial" pitchFamily="34" charset="0"/>
              </a:rPr>
              <a:t>oga is </a:t>
            </a:r>
            <a:r>
              <a:rPr sz="2000" spc="-75" dirty="0" smtClean="0">
                <a:solidFill>
                  <a:srgbClr val="58595B"/>
                </a:solidFill>
                <a:latin typeface="Arial" pitchFamily="34" charset="0"/>
                <a:cs typeface="Arial" pitchFamily="34" charset="0"/>
              </a:rPr>
              <a:t>a </a:t>
            </a:r>
            <a:r>
              <a:rPr sz="2000" spc="-15" dirty="0" smtClean="0">
                <a:solidFill>
                  <a:srgbClr val="58595B"/>
                </a:solidFill>
                <a:latin typeface="Arial" pitchFamily="34" charset="0"/>
                <a:cs typeface="Arial" pitchFamily="34" charset="0"/>
              </a:rPr>
              <a:t>revolutiona</a:t>
            </a:r>
            <a:r>
              <a:rPr sz="2000" spc="10" dirty="0" smtClean="0">
                <a:solidFill>
                  <a:srgbClr val="58595B"/>
                </a:solidFill>
                <a:latin typeface="Arial" pitchFamily="34" charset="0"/>
                <a:cs typeface="Arial" pitchFamily="34" charset="0"/>
              </a:rPr>
              <a:t>r</a:t>
            </a:r>
            <a:r>
              <a:rPr sz="2000" spc="55" dirty="0" smtClean="0">
                <a:solidFill>
                  <a:srgbClr val="58595B"/>
                </a:solidFill>
                <a:latin typeface="Arial" pitchFamily="34" charset="0"/>
                <a:cs typeface="Arial" pitchFamily="34" charset="0"/>
              </a:rPr>
              <a:t>y</a:t>
            </a:r>
            <a:r>
              <a:rPr sz="2000" spc="25" dirty="0" smtClean="0">
                <a:solidFill>
                  <a:srgbClr val="58595B"/>
                </a:solidFill>
                <a:latin typeface="Arial" pitchFamily="34" charset="0"/>
                <a:cs typeface="Arial" pitchFamily="34" charset="0"/>
              </a:rPr>
              <a:t> </a:t>
            </a:r>
            <a:r>
              <a:rPr sz="2000" spc="-40" dirty="0" smtClean="0">
                <a:solidFill>
                  <a:srgbClr val="58595B"/>
                </a:solidFill>
                <a:latin typeface="Arial" pitchFamily="34" charset="0"/>
                <a:cs typeface="Arial" pitchFamily="34" charset="0"/>
              </a:rPr>
              <a:t>idea </a:t>
            </a:r>
            <a:r>
              <a:rPr sz="2000" spc="-15" dirty="0" smtClean="0">
                <a:solidFill>
                  <a:srgbClr val="58595B"/>
                </a:solidFill>
                <a:latin typeface="Arial" pitchFamily="34" charset="0"/>
                <a:cs typeface="Arial" pitchFamily="34" charset="0"/>
              </a:rPr>
              <a:t>developed </a:t>
            </a:r>
            <a:r>
              <a:rPr sz="2000" spc="10" dirty="0" smtClean="0">
                <a:solidFill>
                  <a:srgbClr val="58595B"/>
                </a:solidFill>
                <a:latin typeface="Arial" pitchFamily="34" charset="0"/>
                <a:cs typeface="Arial" pitchFamily="34" charset="0"/>
              </a:rPr>
              <a:t>by </a:t>
            </a:r>
            <a:r>
              <a:rPr sz="2000" spc="-25" dirty="0" smtClean="0">
                <a:solidFill>
                  <a:srgbClr val="58595B"/>
                </a:solidFill>
                <a:latin typeface="Arial" pitchFamily="34" charset="0"/>
                <a:cs typeface="Arial" pitchFamily="34" charset="0"/>
              </a:rPr>
              <a:t>Indian</a:t>
            </a:r>
            <a:r>
              <a:rPr sz="2000" spc="-20" dirty="0" smtClean="0">
                <a:solidFill>
                  <a:srgbClr val="58595B"/>
                </a:solidFill>
                <a:latin typeface="Arial" pitchFamily="34" charset="0"/>
                <a:cs typeface="Arial" pitchFamily="34" charset="0"/>
              </a:rPr>
              <a:t> physician </a:t>
            </a:r>
            <a:r>
              <a:rPr sz="2000" spc="15" dirty="0" smtClean="0">
                <a:solidFill>
                  <a:srgbClr val="58595B"/>
                </a:solidFill>
                <a:latin typeface="Arial" pitchFamily="34" charset="0"/>
                <a:cs typeface="Arial" pitchFamily="34" charset="0"/>
              </a:rPr>
              <a:t>Dr </a:t>
            </a:r>
            <a:r>
              <a:rPr sz="2000" spc="-20" dirty="0" smtClean="0">
                <a:solidFill>
                  <a:srgbClr val="58595B"/>
                </a:solidFill>
                <a:latin typeface="Arial" pitchFamily="34" charset="0"/>
                <a:cs typeface="Arial" pitchFamily="34" charset="0"/>
              </a:rPr>
              <a:t>Madan </a:t>
            </a:r>
            <a:r>
              <a:rPr sz="2000" spc="-30" dirty="0" smtClean="0">
                <a:solidFill>
                  <a:srgbClr val="58595B"/>
                </a:solidFill>
                <a:latin typeface="Arial" pitchFamily="34" charset="0"/>
                <a:cs typeface="Arial" pitchFamily="34" charset="0"/>
              </a:rPr>
              <a:t>Kataria </a:t>
            </a:r>
            <a:r>
              <a:rPr sz="2000" spc="-15" dirty="0" smtClean="0">
                <a:solidFill>
                  <a:srgbClr val="58595B"/>
                </a:solidFill>
                <a:latin typeface="Arial" pitchFamily="34" charset="0"/>
                <a:cs typeface="Arial" pitchFamily="34" charset="0"/>
              </a:rPr>
              <a:t>in</a:t>
            </a:r>
            <a:r>
              <a:rPr sz="2000" spc="-10" dirty="0" smtClean="0">
                <a:solidFill>
                  <a:srgbClr val="58595B"/>
                </a:solidFill>
                <a:latin typeface="Arial" pitchFamily="34" charset="0"/>
                <a:cs typeface="Arial" pitchFamily="34" charset="0"/>
              </a:rPr>
              <a:t> 1995. </a:t>
            </a:r>
            <a:r>
              <a:rPr sz="2000" spc="70" dirty="0" smtClean="0">
                <a:solidFill>
                  <a:srgbClr val="58595B"/>
                </a:solidFill>
                <a:latin typeface="Arial" pitchFamily="34" charset="0"/>
                <a:cs typeface="Arial" pitchFamily="34" charset="0"/>
              </a:rPr>
              <a:t>Now </a:t>
            </a:r>
            <a:r>
              <a:rPr sz="2000" spc="-45" dirty="0" smtClean="0">
                <a:solidFill>
                  <a:srgbClr val="58595B"/>
                </a:solidFill>
                <a:latin typeface="Arial" pitchFamily="34" charset="0"/>
                <a:cs typeface="Arial" pitchFamily="34" charset="0"/>
              </a:rPr>
              <a:t>being </a:t>
            </a:r>
            <a:r>
              <a:rPr sz="2000" spc="-20" dirty="0" smtClean="0">
                <a:solidFill>
                  <a:srgbClr val="58595B"/>
                </a:solidFill>
                <a:latin typeface="Arial" pitchFamily="34" charset="0"/>
                <a:cs typeface="Arial" pitchFamily="34" charset="0"/>
              </a:rPr>
              <a:t>practiced </a:t>
            </a:r>
            <a:r>
              <a:rPr sz="2000" spc="-15" dirty="0" smtClean="0">
                <a:solidFill>
                  <a:srgbClr val="58595B"/>
                </a:solidFill>
                <a:latin typeface="Arial" pitchFamily="34" charset="0"/>
                <a:cs typeface="Arial" pitchFamily="34" charset="0"/>
              </a:rPr>
              <a:t>in </a:t>
            </a:r>
            <a:r>
              <a:rPr sz="2000" spc="5" dirty="0" smtClean="0">
                <a:solidFill>
                  <a:srgbClr val="58595B"/>
                </a:solidFill>
                <a:latin typeface="Arial" pitchFamily="34" charset="0"/>
                <a:cs typeface="Arial" pitchFamily="34" charset="0"/>
              </a:rPr>
              <a:t>106</a:t>
            </a:r>
            <a:r>
              <a:rPr sz="2000" spc="0" dirty="0" smtClean="0">
                <a:solidFill>
                  <a:srgbClr val="58595B"/>
                </a:solidFill>
                <a:latin typeface="Arial" pitchFamily="34" charset="0"/>
                <a:cs typeface="Arial" pitchFamily="34" charset="0"/>
              </a:rPr>
              <a:t> </a:t>
            </a:r>
            <a:r>
              <a:rPr sz="2000" spc="-20" dirty="0" smtClean="0">
                <a:solidFill>
                  <a:srgbClr val="58595B"/>
                </a:solidFill>
                <a:latin typeface="Arial" pitchFamily="34" charset="0"/>
                <a:cs typeface="Arial" pitchFamily="34" charset="0"/>
              </a:rPr>
              <a:t>countries, </a:t>
            </a:r>
            <a:r>
              <a:rPr sz="2000" spc="25" dirty="0" smtClean="0">
                <a:solidFill>
                  <a:srgbClr val="58595B"/>
                </a:solidFill>
                <a:latin typeface="Arial" pitchFamily="34" charset="0"/>
                <a:cs typeface="Arial" pitchFamily="34" charset="0"/>
              </a:rPr>
              <a:t>it </a:t>
            </a:r>
            <a:r>
              <a:rPr sz="2000" spc="-25" dirty="0" smtClean="0">
                <a:solidFill>
                  <a:srgbClr val="58595B"/>
                </a:solidFill>
                <a:latin typeface="Arial" pitchFamily="34" charset="0"/>
                <a:cs typeface="Arial" pitchFamily="34" charset="0"/>
              </a:rPr>
              <a:t>combines </a:t>
            </a:r>
            <a:r>
              <a:rPr sz="2000" spc="-40" dirty="0" smtClean="0">
                <a:solidFill>
                  <a:srgbClr val="58595B"/>
                </a:solidFill>
                <a:latin typeface="Arial" pitchFamily="34" charset="0"/>
                <a:cs typeface="Arial" pitchFamily="34" charset="0"/>
              </a:rPr>
              <a:t>laughter</a:t>
            </a:r>
            <a:r>
              <a:rPr sz="2000" spc="-25" dirty="0" smtClean="0">
                <a:solidFill>
                  <a:srgbClr val="58595B"/>
                </a:solidFill>
                <a:latin typeface="Arial" pitchFamily="34" charset="0"/>
                <a:cs typeface="Arial" pitchFamily="34" charset="0"/>
              </a:rPr>
              <a:t>  </a:t>
            </a:r>
            <a:r>
              <a:rPr sz="2000" spc="-95" dirty="0" smtClean="0">
                <a:solidFill>
                  <a:srgbClr val="58595B"/>
                </a:solidFill>
                <a:latin typeface="Arial" pitchFamily="34" charset="0"/>
                <a:cs typeface="Arial" pitchFamily="34" charset="0"/>
              </a:rPr>
              <a:t>as </a:t>
            </a:r>
            <a:r>
              <a:rPr sz="2000" spc="-75" dirty="0" smtClean="0">
                <a:solidFill>
                  <a:srgbClr val="58595B"/>
                </a:solidFill>
                <a:latin typeface="Arial" pitchFamily="34" charset="0"/>
                <a:cs typeface="Arial" pitchFamily="34" charset="0"/>
              </a:rPr>
              <a:t>a </a:t>
            </a:r>
            <a:r>
              <a:rPr sz="2000" spc="20" dirty="0" smtClean="0">
                <a:solidFill>
                  <a:srgbClr val="58595B"/>
                </a:solidFill>
                <a:latin typeface="Arial" pitchFamily="34" charset="0"/>
                <a:cs typeface="Arial" pitchFamily="34" charset="0"/>
              </a:rPr>
              <a:t>fo</a:t>
            </a:r>
            <a:r>
              <a:rPr sz="2000" spc="45" dirty="0" smtClean="0">
                <a:solidFill>
                  <a:srgbClr val="58595B"/>
                </a:solidFill>
                <a:latin typeface="Arial" pitchFamily="34" charset="0"/>
                <a:cs typeface="Arial" pitchFamily="34" charset="0"/>
              </a:rPr>
              <a:t>r</a:t>
            </a:r>
            <a:r>
              <a:rPr sz="2000" spc="0" dirty="0" smtClean="0">
                <a:solidFill>
                  <a:srgbClr val="58595B"/>
                </a:solidFill>
                <a:latin typeface="Arial" pitchFamily="34" charset="0"/>
                <a:cs typeface="Arial" pitchFamily="34" charset="0"/>
              </a:rPr>
              <a:t>m </a:t>
            </a:r>
            <a:r>
              <a:rPr sz="2000" spc="50" dirty="0" smtClean="0">
                <a:solidFill>
                  <a:srgbClr val="58595B"/>
                </a:solidFill>
                <a:latin typeface="Arial" pitchFamily="34" charset="0"/>
                <a:cs typeface="Arial" pitchFamily="34" charset="0"/>
              </a:rPr>
              <a:t>of </a:t>
            </a:r>
            <a:r>
              <a:rPr sz="2000" spc="-95" dirty="0" smtClean="0">
                <a:solidFill>
                  <a:srgbClr val="58595B"/>
                </a:solidFill>
                <a:latin typeface="Arial" pitchFamily="34" charset="0"/>
                <a:cs typeface="Arial" pitchFamily="34" charset="0"/>
              </a:rPr>
              <a:t>e</a:t>
            </a:r>
            <a:r>
              <a:rPr sz="2000" spc="-110" dirty="0" smtClean="0">
                <a:solidFill>
                  <a:srgbClr val="58595B"/>
                </a:solidFill>
                <a:latin typeface="Arial" pitchFamily="34" charset="0"/>
                <a:cs typeface="Arial" pitchFamily="34" charset="0"/>
              </a:rPr>
              <a:t>x</a:t>
            </a:r>
            <a:r>
              <a:rPr sz="2000" spc="-50" dirty="0" smtClean="0">
                <a:solidFill>
                  <a:srgbClr val="58595B"/>
                </a:solidFill>
                <a:latin typeface="Arial" pitchFamily="34" charset="0"/>
                <a:cs typeface="Arial" pitchFamily="34" charset="0"/>
              </a:rPr>
              <a:t>ercise </a:t>
            </a:r>
            <a:r>
              <a:rPr sz="2000" spc="-40" dirty="0" smtClean="0">
                <a:solidFill>
                  <a:srgbClr val="58595B"/>
                </a:solidFill>
                <a:latin typeface="Arial" pitchFamily="34" charset="0"/>
                <a:cs typeface="Arial" pitchFamily="34" charset="0"/>
              </a:rPr>
              <a:t>and </a:t>
            </a:r>
            <a:r>
              <a:rPr sz="2000" spc="-30" dirty="0" smtClean="0">
                <a:solidFill>
                  <a:srgbClr val="58595B"/>
                </a:solidFill>
                <a:latin typeface="Arial" pitchFamily="34" charset="0"/>
                <a:cs typeface="Arial" pitchFamily="34" charset="0"/>
              </a:rPr>
              <a:t>deep</a:t>
            </a:r>
            <a:r>
              <a:rPr sz="2000" spc="-15" dirty="0" smtClean="0">
                <a:solidFill>
                  <a:srgbClr val="58595B"/>
                </a:solidFill>
                <a:latin typeface="Arial" pitchFamily="34" charset="0"/>
                <a:cs typeface="Arial" pitchFamily="34" charset="0"/>
              </a:rPr>
              <a:t> </a:t>
            </a:r>
            <a:r>
              <a:rPr sz="2000" spc="-35" dirty="0" smtClean="0">
                <a:solidFill>
                  <a:srgbClr val="58595B"/>
                </a:solidFill>
                <a:latin typeface="Arial" pitchFamily="34" charset="0"/>
                <a:cs typeface="Arial" pitchFamily="34" charset="0"/>
              </a:rPr>
              <a:t>breathing </a:t>
            </a:r>
            <a:r>
              <a:rPr sz="2000" spc="-30" dirty="0" smtClean="0">
                <a:solidFill>
                  <a:srgbClr val="58595B"/>
                </a:solidFill>
                <a:latin typeface="Arial" pitchFamily="34" charset="0"/>
                <a:cs typeface="Arial" pitchFamily="34" charset="0"/>
              </a:rPr>
              <a:t>techniques </a:t>
            </a:r>
            <a:r>
              <a:rPr sz="2000" spc="10" dirty="0" smtClean="0">
                <a:solidFill>
                  <a:srgbClr val="58595B"/>
                </a:solidFill>
                <a:latin typeface="Arial" pitchFamily="34" charset="0"/>
                <a:cs typeface="Arial" pitchFamily="34" charset="0"/>
              </a:rPr>
              <a:t>from </a:t>
            </a:r>
            <a:r>
              <a:rPr sz="2000" spc="-20" dirty="0" smtClean="0">
                <a:solidFill>
                  <a:srgbClr val="58595B"/>
                </a:solidFill>
                <a:latin typeface="Arial" pitchFamily="34" charset="0"/>
                <a:cs typeface="Arial" pitchFamily="34" charset="0"/>
              </a:rPr>
              <a:t>yoga.</a:t>
            </a:r>
            <a:endParaRPr sz="2000" dirty="0">
              <a:latin typeface="Arial" pitchFamily="34" charset="0"/>
              <a:cs typeface="Arial" pitchFamily="34" charset="0"/>
            </a:endParaRPr>
          </a:p>
          <a:p>
            <a:pPr>
              <a:lnSpc>
                <a:spcPts val="3600"/>
              </a:lnSpc>
              <a:spcBef>
                <a:spcPts val="16"/>
              </a:spcBef>
            </a:pPr>
            <a:endParaRPr sz="2000" dirty="0">
              <a:latin typeface="Arial" pitchFamily="34" charset="0"/>
              <a:cs typeface="Arial" pitchFamily="34" charset="0"/>
            </a:endParaRPr>
          </a:p>
        </p:txBody>
      </p:sp>
      <p:sp>
        <p:nvSpPr>
          <p:cNvPr id="6" name="object 3"/>
          <p:cNvSpPr/>
          <p:nvPr/>
        </p:nvSpPr>
        <p:spPr>
          <a:xfrm>
            <a:off x="0" y="12"/>
            <a:ext cx="10692003" cy="688174"/>
          </a:xfrm>
          <a:custGeom>
            <a:avLst/>
            <a:gdLst/>
            <a:ahLst/>
            <a:cxnLst/>
            <a:rect l="l" t="t" r="r" b="b"/>
            <a:pathLst>
              <a:path w="10692003" h="688174">
                <a:moveTo>
                  <a:pt x="0" y="688174"/>
                </a:moveTo>
                <a:lnTo>
                  <a:pt x="10692003" y="688174"/>
                </a:lnTo>
                <a:lnTo>
                  <a:pt x="10692003" y="0"/>
                </a:lnTo>
                <a:lnTo>
                  <a:pt x="0" y="0"/>
                </a:lnTo>
                <a:lnTo>
                  <a:pt x="0" y="688174"/>
                </a:lnTo>
                <a:close/>
              </a:path>
            </a:pathLst>
          </a:custGeom>
          <a:solidFill>
            <a:srgbClr val="8DC63F"/>
          </a:solidFill>
        </p:spPr>
        <p:txBody>
          <a:bodyPr wrap="square" lIns="0" tIns="0" rIns="0" bIns="0" rtlCol="0">
            <a:noAutofit/>
          </a:bodyPr>
          <a:lstStyle/>
          <a:p>
            <a:endParaRPr/>
          </a:p>
        </p:txBody>
      </p:sp>
      <p:sp>
        <p:nvSpPr>
          <p:cNvPr id="7" name="object 4"/>
          <p:cNvSpPr/>
          <p:nvPr/>
        </p:nvSpPr>
        <p:spPr>
          <a:xfrm>
            <a:off x="0" y="688187"/>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5"/>
          <p:cNvSpPr txBox="1">
            <a:spLocks noGrp="1"/>
          </p:cNvSpPr>
          <p:nvPr>
            <p:ph type="title"/>
          </p:nvPr>
        </p:nvSpPr>
        <p:spPr>
          <a:xfrm>
            <a:off x="1340815" y="684126"/>
            <a:ext cx="8010499" cy="499898"/>
          </a:xfrm>
          <a:prstGeom prst="rect">
            <a:avLst/>
          </a:prstGeom>
        </p:spPr>
        <p:txBody>
          <a:bodyPr vert="horz" wrap="square" lIns="0" tIns="0" rIns="0" bIns="0" rtlCol="0">
            <a:noAutofit/>
          </a:bodyPr>
          <a:lstStyle/>
          <a:p>
            <a:pPr marL="2002789" algn="l">
              <a:lnSpc>
                <a:spcPct val="100000"/>
              </a:lnSpc>
            </a:pPr>
            <a:r>
              <a:rPr sz="3200" b="1" spc="-20" dirty="0" smtClean="0">
                <a:solidFill>
                  <a:srgbClr val="A6CE39"/>
                </a:solidFill>
                <a:latin typeface="Arial" pitchFamily="34" charset="0"/>
                <a:cs typeface="Arial" pitchFamily="34" charset="0"/>
              </a:rPr>
              <a:t>What </a:t>
            </a:r>
            <a:r>
              <a:rPr sz="3200" b="1" spc="-15" dirty="0" smtClean="0">
                <a:solidFill>
                  <a:srgbClr val="A6CE39"/>
                </a:solidFill>
                <a:latin typeface="Arial" pitchFamily="34" charset="0"/>
                <a:cs typeface="Arial" pitchFamily="34" charset="0"/>
              </a:rPr>
              <a:t>is </a:t>
            </a:r>
            <a:r>
              <a:rPr sz="3200" b="1" spc="-20" dirty="0" smtClean="0">
                <a:solidFill>
                  <a:srgbClr val="A6CE39"/>
                </a:solidFill>
                <a:latin typeface="Arial" pitchFamily="34" charset="0"/>
                <a:cs typeface="Arial" pitchFamily="34" charset="0"/>
              </a:rPr>
              <a:t>Laughter </a:t>
            </a:r>
            <a:r>
              <a:rPr sz="3200" b="1" spc="-350" dirty="0" smtClean="0">
                <a:solidFill>
                  <a:srgbClr val="A6CE39"/>
                </a:solidFill>
                <a:latin typeface="Arial" pitchFamily="34" charset="0"/>
                <a:cs typeface="Arial" pitchFamily="34" charset="0"/>
              </a:rPr>
              <a:t>Y</a:t>
            </a:r>
            <a:r>
              <a:rPr sz="3200" b="1" spc="0" dirty="0" smtClean="0">
                <a:solidFill>
                  <a:srgbClr val="A6CE39"/>
                </a:solidFill>
                <a:latin typeface="Arial" pitchFamily="34" charset="0"/>
                <a:cs typeface="Arial" pitchFamily="34" charset="0"/>
              </a:rPr>
              <a:t>oga</a:t>
            </a:r>
            <a:endParaRPr sz="3200" b="1" dirty="0">
              <a:latin typeface="Arial" pitchFamily="34" charset="0"/>
              <a:cs typeface="Arial" pitchFamily="34" charset="0"/>
            </a:endParaRPr>
          </a:p>
        </p:txBody>
      </p:sp>
      <p:sp>
        <p:nvSpPr>
          <p:cNvPr id="9" name="object 6"/>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10" name="object 8"/>
          <p:cNvSpPr/>
          <p:nvPr/>
        </p:nvSpPr>
        <p:spPr>
          <a:xfrm>
            <a:off x="3766788" y="1346200"/>
            <a:ext cx="6423971" cy="4572000"/>
          </a:xfrm>
          <a:prstGeom prst="rect">
            <a:avLst/>
          </a:prstGeom>
          <a:blipFill>
            <a:blip r:embed="rId2" cstate="print"/>
            <a:stretch>
              <a:fillRect/>
            </a:stretch>
          </a:blipFill>
        </p:spPr>
        <p:txBody>
          <a:bodyPr wrap="square" lIns="0" tIns="0" rIns="0" bIns="0" rtlCol="0">
            <a:noAutofit/>
          </a:bodyPr>
          <a:lstStyle/>
          <a:p>
            <a:endParaRPr/>
          </a:p>
        </p:txBody>
      </p:sp>
      <p:sp>
        <p:nvSpPr>
          <p:cNvPr id="13" name="bk object 16"/>
          <p:cNvSpPr/>
          <p:nvPr/>
        </p:nvSpPr>
        <p:spPr>
          <a:xfrm>
            <a:off x="2589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4"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5"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7"/>
          <p:cNvSpPr txBox="1">
            <a:spLocks noGrp="1"/>
          </p:cNvSpPr>
          <p:nvPr>
            <p:ph type="title"/>
          </p:nvPr>
        </p:nvSpPr>
        <p:spPr>
          <a:xfrm>
            <a:off x="692150" y="684126"/>
            <a:ext cx="9077149" cy="499898"/>
          </a:xfrm>
          <a:prstGeom prst="rect">
            <a:avLst/>
          </a:prstGeom>
        </p:spPr>
        <p:txBody>
          <a:bodyPr vert="horz" wrap="square" lIns="0" tIns="0" rIns="0" bIns="0" rtlCol="0">
            <a:noAutofit/>
          </a:bodyPr>
          <a:lstStyle/>
          <a:p>
            <a:pPr marL="368935" algn="ctr">
              <a:lnSpc>
                <a:spcPct val="100000"/>
              </a:lnSpc>
            </a:pPr>
            <a:r>
              <a:rPr lang="en-US" sz="3000" b="1" spc="-20" dirty="0" smtClean="0">
                <a:solidFill>
                  <a:srgbClr val="A6CE39"/>
                </a:solidFill>
                <a:latin typeface="Arial" pitchFamily="34" charset="0"/>
                <a:cs typeface="Arial" pitchFamily="34" charset="0"/>
              </a:rPr>
              <a:t>Cambridge University Language Course Book</a:t>
            </a:r>
            <a:endParaRPr sz="3000" b="1" dirty="0">
              <a:latin typeface="Arial" pitchFamily="34" charset="0"/>
              <a:cs typeface="Arial" pitchFamily="34" charset="0"/>
            </a:endParaRPr>
          </a:p>
        </p:txBody>
      </p:sp>
      <p:sp>
        <p:nvSpPr>
          <p:cNvPr id="8"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
        <p:nvSpPr>
          <p:cNvPr id="13"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4"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2"/>
              </a:rPr>
              <a:t>www.laughteryoga.org</a:t>
            </a:r>
            <a:endParaRPr sz="1100" dirty="0">
              <a:solidFill>
                <a:schemeClr val="tx1">
                  <a:lumMod val="50000"/>
                  <a:lumOff val="50000"/>
                </a:schemeClr>
              </a:solidFill>
              <a:latin typeface="Arial" pitchFamily="34" charset="0"/>
              <a:cs typeface="Arial" pitchFamily="34" charset="0"/>
            </a:endParaRPr>
          </a:p>
        </p:txBody>
      </p:sp>
      <p:pic>
        <p:nvPicPr>
          <p:cNvPr id="12290" name="Picture 2" descr="D:\LY DESIGNS Harry\LY\School Designs\Laughter Yoga School\School Books PDF\Jpg\Cambridge University-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4298" y="1477975"/>
            <a:ext cx="3630308" cy="4697341"/>
          </a:xfrm>
          <a:prstGeom prst="rect">
            <a:avLst/>
          </a:prstGeom>
          <a:noFill/>
          <a:extLst>
            <a:ext uri="{909E8E84-426E-40DD-AFC4-6F175D3DCCD1}">
              <a14:hiddenFill xmlns:a14="http://schemas.microsoft.com/office/drawing/2010/main">
                <a:solidFill>
                  <a:srgbClr val="FFFFFF"/>
                </a:solidFill>
              </a14:hiddenFill>
            </a:ext>
          </a:extLst>
        </p:spPr>
      </p:pic>
      <p:sp>
        <p:nvSpPr>
          <p:cNvPr id="15" name="object 4"/>
          <p:cNvSpPr/>
          <p:nvPr/>
        </p:nvSpPr>
        <p:spPr>
          <a:xfrm>
            <a:off x="1196400" y="1465427"/>
            <a:ext cx="3673423" cy="4757573"/>
          </a:xfrm>
          <a:prstGeom prst="rect">
            <a:avLst/>
          </a:prstGeom>
          <a:blipFill>
            <a:blip r:embed="rId4" cstate="print"/>
            <a:stretch>
              <a:fillRect/>
            </a:stretch>
          </a:blipFill>
        </p:spPr>
        <p:txBody>
          <a:bodyPr wrap="square" lIns="0" tIns="0" rIns="0" bIns="0" rtlCol="0">
            <a:noAutofit/>
          </a:bodyPr>
          <a:lstStyle/>
          <a:p>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LY DESIGNS Harry\LY\School Designs\Laughter Yoga School\School Books PDF\Jpg\CBSE Final-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3151" y="1955800"/>
            <a:ext cx="3036273" cy="393030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D:\LY DESIGNS Harry\LY\School Designs\Laughter Yoga School\School Books PDF\Jpg\CBSE Final-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8278" y="1955800"/>
            <a:ext cx="3036273" cy="3930308"/>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5"/>
          <p:cNvSpPr/>
          <p:nvPr/>
        </p:nvSpPr>
        <p:spPr>
          <a:xfrm>
            <a:off x="658551" y="1955799"/>
            <a:ext cx="2793140" cy="3930308"/>
          </a:xfrm>
          <a:prstGeom prst="rect">
            <a:avLst/>
          </a:prstGeom>
          <a:blipFill>
            <a:blip r:embed="rId4" cstate="print"/>
            <a:stretch>
              <a:fillRect/>
            </a:stretch>
          </a:blipFill>
        </p:spPr>
        <p:txBody>
          <a:bodyPr wrap="square" lIns="0" tIns="0" rIns="0" bIns="0" rtlCol="0">
            <a:noAutofit/>
          </a:bodyPr>
          <a:lstStyle/>
          <a:p>
            <a:endParaRPr/>
          </a:p>
        </p:txBody>
      </p:sp>
      <p:sp>
        <p:nvSpPr>
          <p:cNvPr id="8"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9"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10" name="object 7"/>
          <p:cNvSpPr txBox="1">
            <a:spLocks noGrp="1"/>
          </p:cNvSpPr>
          <p:nvPr>
            <p:ph type="title"/>
          </p:nvPr>
        </p:nvSpPr>
        <p:spPr>
          <a:xfrm>
            <a:off x="731226" y="684126"/>
            <a:ext cx="9229549" cy="499898"/>
          </a:xfrm>
          <a:prstGeom prst="rect">
            <a:avLst/>
          </a:prstGeom>
        </p:spPr>
        <p:txBody>
          <a:bodyPr vert="horz" wrap="square" lIns="0" tIns="0" rIns="0" bIns="0" rtlCol="0">
            <a:noAutofit/>
          </a:bodyPr>
          <a:lstStyle/>
          <a:p>
            <a:pPr marL="368935" algn="ctr">
              <a:lnSpc>
                <a:spcPct val="100000"/>
              </a:lnSpc>
            </a:pPr>
            <a:r>
              <a:rPr lang="en-US" sz="3200" b="1" spc="-20" dirty="0" smtClean="0">
                <a:solidFill>
                  <a:srgbClr val="A6CE39"/>
                </a:solidFill>
                <a:latin typeface="Arial" pitchFamily="34" charset="0"/>
                <a:cs typeface="Arial" pitchFamily="34" charset="0"/>
              </a:rPr>
              <a:t>CBSC !0th Std. English Course Book in India</a:t>
            </a:r>
            <a:endParaRPr sz="3200" b="1" dirty="0">
              <a:latin typeface="Arial" pitchFamily="34" charset="0"/>
              <a:cs typeface="Arial" pitchFamily="34" charset="0"/>
            </a:endParaRPr>
          </a:p>
        </p:txBody>
      </p:sp>
      <p:sp>
        <p:nvSpPr>
          <p:cNvPr id="11"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12"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Tree>
    <p:extLst>
      <p:ext uri="{BB962C8B-B14F-4D97-AF65-F5344CB8AC3E}">
        <p14:creationId xmlns:p14="http://schemas.microsoft.com/office/powerpoint/2010/main" val="2252137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LY DESIGNS Harry\LY\School Designs\Laughter Yoga School\School Books PDF\Jpg\Japanese high school book-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26150" y="1437055"/>
            <a:ext cx="3383896" cy="5219001"/>
          </a:xfrm>
          <a:prstGeom prst="rect">
            <a:avLst/>
          </a:prstGeom>
          <a:noFill/>
          <a:effectLst>
            <a:outerShdw blurRad="63500" sx="102000" sy="102000" algn="ctr" rotWithShape="0">
              <a:prstClr val="black">
                <a:alpha val="19000"/>
              </a:prstClr>
            </a:outerShdw>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1485246" y="1432770"/>
            <a:ext cx="3813567" cy="5247430"/>
            <a:chOff x="1635645" y="1299336"/>
            <a:chExt cx="3908399" cy="5377917"/>
          </a:xfrm>
          <a:effectLst>
            <a:outerShdw blurRad="63500" sx="102000" sy="102000" algn="ctr" rotWithShape="0">
              <a:prstClr val="black">
                <a:alpha val="19000"/>
              </a:prstClr>
            </a:outerShdw>
          </a:effectLst>
        </p:grpSpPr>
        <p:sp>
          <p:nvSpPr>
            <p:cNvPr id="8" name="object 3"/>
            <p:cNvSpPr/>
            <p:nvPr/>
          </p:nvSpPr>
          <p:spPr>
            <a:xfrm>
              <a:off x="1635658" y="1299338"/>
              <a:ext cx="3908386" cy="5377915"/>
            </a:xfrm>
            <a:prstGeom prst="rect">
              <a:avLst/>
            </a:prstGeom>
            <a:blipFill>
              <a:blip r:embed="rId3" cstate="print"/>
              <a:stretch>
                <a:fillRect/>
              </a:stretch>
            </a:blipFill>
          </p:spPr>
          <p:txBody>
            <a:bodyPr wrap="square" lIns="0" tIns="0" rIns="0" bIns="0" rtlCol="0">
              <a:noAutofit/>
            </a:bodyPr>
            <a:lstStyle/>
            <a:p>
              <a:endParaRPr/>
            </a:p>
          </p:txBody>
        </p:sp>
        <p:sp>
          <p:nvSpPr>
            <p:cNvPr id="9" name="object 4"/>
            <p:cNvSpPr/>
            <p:nvPr/>
          </p:nvSpPr>
          <p:spPr>
            <a:xfrm>
              <a:off x="1635645" y="1299336"/>
              <a:ext cx="3908386" cy="5377916"/>
            </a:xfrm>
            <a:custGeom>
              <a:avLst/>
              <a:gdLst/>
              <a:ahLst/>
              <a:cxnLst/>
              <a:rect l="l" t="t" r="r" b="b"/>
              <a:pathLst>
                <a:path w="3908386" h="5377916">
                  <a:moveTo>
                    <a:pt x="0" y="5377916"/>
                  </a:moveTo>
                  <a:lnTo>
                    <a:pt x="3908386" y="5377916"/>
                  </a:lnTo>
                  <a:lnTo>
                    <a:pt x="3908386" y="0"/>
                  </a:lnTo>
                  <a:lnTo>
                    <a:pt x="0" y="0"/>
                  </a:lnTo>
                  <a:lnTo>
                    <a:pt x="0" y="5377916"/>
                  </a:lnTo>
                  <a:close/>
                </a:path>
              </a:pathLst>
            </a:custGeom>
            <a:ln w="6261">
              <a:solidFill>
                <a:srgbClr val="000000"/>
              </a:solidFill>
            </a:ln>
          </p:spPr>
          <p:txBody>
            <a:bodyPr wrap="square" lIns="0" tIns="0" rIns="0" bIns="0" rtlCol="0">
              <a:noAutofit/>
            </a:bodyPr>
            <a:lstStyle/>
            <a:p>
              <a:endParaRPr/>
            </a:p>
          </p:txBody>
        </p:sp>
      </p:grpSp>
      <p:sp>
        <p:nvSpPr>
          <p:cNvPr id="10" name="object 5"/>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11" name="object 6"/>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12" name="object 7"/>
          <p:cNvSpPr txBox="1">
            <a:spLocks noGrp="1"/>
          </p:cNvSpPr>
          <p:nvPr>
            <p:ph type="title"/>
          </p:nvPr>
        </p:nvSpPr>
        <p:spPr>
          <a:xfrm>
            <a:off x="1103299" y="684126"/>
            <a:ext cx="8666000" cy="499898"/>
          </a:xfrm>
          <a:prstGeom prst="rect">
            <a:avLst/>
          </a:prstGeom>
        </p:spPr>
        <p:txBody>
          <a:bodyPr vert="horz" wrap="square" lIns="0" tIns="0" rIns="0" bIns="0" rtlCol="0">
            <a:noAutofit/>
          </a:bodyPr>
          <a:lstStyle/>
          <a:p>
            <a:pPr marL="368935" algn="ctr">
              <a:lnSpc>
                <a:spcPct val="100000"/>
              </a:lnSpc>
            </a:pPr>
            <a:r>
              <a:rPr lang="en-US" sz="3200" b="1" spc="-20" dirty="0" smtClean="0">
                <a:solidFill>
                  <a:srgbClr val="A6CE39"/>
                </a:solidFill>
                <a:latin typeface="Arial" pitchFamily="34" charset="0"/>
                <a:cs typeface="Arial" pitchFamily="34" charset="0"/>
              </a:rPr>
              <a:t>Japanese High School Book</a:t>
            </a:r>
            <a:endParaRPr sz="3200" b="1" dirty="0">
              <a:latin typeface="Arial" pitchFamily="34" charset="0"/>
              <a:cs typeface="Arial" pitchFamily="34" charset="0"/>
            </a:endParaRPr>
          </a:p>
        </p:txBody>
      </p:sp>
      <p:sp>
        <p:nvSpPr>
          <p:cNvPr id="13" name="object 8"/>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14" name="object 9"/>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Tree>
    <p:extLst>
      <p:ext uri="{BB962C8B-B14F-4D97-AF65-F5344CB8AC3E}">
        <p14:creationId xmlns:p14="http://schemas.microsoft.com/office/powerpoint/2010/main" val="451074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0" y="6844659"/>
            <a:ext cx="10692130" cy="690880"/>
          </a:xfrm>
          <a:prstGeom prst="rect">
            <a:avLst/>
          </a:prstGeom>
        </p:spPr>
        <p:txBody>
          <a:bodyPr vert="horz" wrap="square" lIns="0" tIns="0" rIns="0" bIns="0" rtlCol="0">
            <a:noAutofit/>
          </a:bodyPr>
          <a:lstStyle/>
          <a:p>
            <a:pPr marL="1115695">
              <a:lnSpc>
                <a:spcPct val="100000"/>
              </a:lnSpc>
              <a:tabLst>
                <a:tab pos="4979035" algn="l"/>
                <a:tab pos="6317615" algn="l"/>
              </a:tabLst>
            </a:pPr>
            <a:r>
              <a:rPr sz="1650" spc="187" baseline="5050" dirty="0" smtClean="0">
                <a:solidFill>
                  <a:srgbClr val="0066B3"/>
                </a:solidFill>
                <a:latin typeface="Dosis"/>
                <a:cs typeface="Dosis"/>
              </a:rPr>
              <a:t>Laughter</a:t>
            </a:r>
            <a:r>
              <a:rPr sz="1650" spc="89" baseline="5050" dirty="0" smtClean="0">
                <a:solidFill>
                  <a:srgbClr val="0066B3"/>
                </a:solidFill>
                <a:latin typeface="Dosis"/>
                <a:cs typeface="Dosis"/>
              </a:rPr>
              <a:t> </a:t>
            </a:r>
            <a:r>
              <a:rPr sz="1650" spc="187" baseline="5050" dirty="0" smtClean="0">
                <a:solidFill>
                  <a:srgbClr val="0066B3"/>
                </a:solidFill>
                <a:latin typeface="Dosis"/>
                <a:cs typeface="Dosis"/>
              </a:rPr>
              <a:t>Yoga</a:t>
            </a:r>
            <a:r>
              <a:rPr sz="1650" spc="89" baseline="5050" dirty="0" smtClean="0">
                <a:solidFill>
                  <a:srgbClr val="0066B3"/>
                </a:solidFill>
                <a:latin typeface="Dosis"/>
                <a:cs typeface="Dosis"/>
              </a:rPr>
              <a:t> </a:t>
            </a:r>
            <a:r>
              <a:rPr sz="1650" spc="172" baseline="5050" dirty="0" smtClean="0">
                <a:solidFill>
                  <a:srgbClr val="0066B3"/>
                </a:solidFill>
                <a:latin typeface="Dosis"/>
                <a:cs typeface="Dosis"/>
              </a:rPr>
              <a:t>International	</a:t>
            </a:r>
            <a:r>
              <a:rPr sz="1250" spc="5" dirty="0" smtClean="0">
                <a:solidFill>
                  <a:srgbClr val="808285"/>
                </a:solidFill>
                <a:latin typeface="Myriad Pro"/>
                <a:cs typeface="Myriad Pro"/>
              </a:rPr>
              <a:t>12	</a:t>
            </a:r>
            <a:r>
              <a:rPr sz="1650" spc="157" baseline="5050" dirty="0" smtClean="0">
                <a:latin typeface="Dosis"/>
                <a:cs typeface="Dosis"/>
              </a:rPr>
              <a:t>For</a:t>
            </a:r>
            <a:r>
              <a:rPr sz="1650" spc="89" baseline="5050" dirty="0" smtClean="0">
                <a:latin typeface="Dosis"/>
                <a:cs typeface="Dosis"/>
              </a:rPr>
              <a:t> </a:t>
            </a:r>
            <a:r>
              <a:rPr sz="1650" spc="135" baseline="5050" dirty="0" smtClean="0">
                <a:latin typeface="Dosis"/>
                <a:cs typeface="Dosis"/>
              </a:rPr>
              <a:t>more</a:t>
            </a:r>
            <a:r>
              <a:rPr sz="1650" spc="89" baseline="5050" dirty="0" smtClean="0">
                <a:latin typeface="Dosis"/>
                <a:cs typeface="Dosis"/>
              </a:rPr>
              <a:t> </a:t>
            </a:r>
            <a:r>
              <a:rPr sz="1650" spc="165" baseline="5050" dirty="0" smtClean="0">
                <a:latin typeface="Dosis"/>
                <a:cs typeface="Dosis"/>
              </a:rPr>
              <a:t>information</a:t>
            </a:r>
            <a:r>
              <a:rPr sz="1650" spc="89" baseline="5050" dirty="0" smtClean="0">
                <a:latin typeface="Dosis"/>
                <a:cs typeface="Dosis"/>
              </a:rPr>
              <a:t> </a:t>
            </a:r>
            <a:r>
              <a:rPr sz="1650" spc="225" baseline="5050" dirty="0" smtClean="0">
                <a:latin typeface="Dosis"/>
                <a:cs typeface="Dosis"/>
              </a:rPr>
              <a:t>visit</a:t>
            </a:r>
            <a:r>
              <a:rPr sz="1650" spc="89" baseline="5050" dirty="0" smtClean="0">
                <a:latin typeface="Dosis"/>
                <a:cs typeface="Dosis"/>
              </a:rPr>
              <a:t> </a:t>
            </a:r>
            <a:r>
              <a:rPr sz="1650" spc="142" baseline="5050" dirty="0" smtClean="0">
                <a:latin typeface="Dosis"/>
                <a:cs typeface="Dosis"/>
                <a:hlinkClick r:id="rId2"/>
              </a:rPr>
              <a:t>www.laughteryoga.org</a:t>
            </a:r>
            <a:endParaRPr sz="1650" baseline="5050">
              <a:latin typeface="Dosis"/>
              <a:cs typeface="Dosis"/>
            </a:endParaRPr>
          </a:p>
        </p:txBody>
      </p:sp>
      <p:sp>
        <p:nvSpPr>
          <p:cNvPr id="3" name="object 3"/>
          <p:cNvSpPr/>
          <p:nvPr/>
        </p:nvSpPr>
        <p:spPr>
          <a:xfrm>
            <a:off x="10692000" y="6793557"/>
            <a:ext cx="0" cy="4483"/>
          </a:xfrm>
          <a:custGeom>
            <a:avLst/>
            <a:gdLst/>
            <a:ahLst/>
            <a:cxnLst/>
            <a:rect l="l" t="t" r="r" b="b"/>
            <a:pathLst>
              <a:path h="4483">
                <a:moveTo>
                  <a:pt x="0" y="0"/>
                </a:moveTo>
                <a:lnTo>
                  <a:pt x="0" y="4483"/>
                </a:lnTo>
              </a:path>
            </a:pathLst>
          </a:custGeom>
          <a:ln w="3175">
            <a:solidFill>
              <a:srgbClr val="2A2A86"/>
            </a:solidFill>
          </a:ln>
        </p:spPr>
        <p:txBody>
          <a:bodyPr wrap="square" lIns="0" tIns="0" rIns="0" bIns="0" rtlCol="0">
            <a:noAutofit/>
          </a:bodyPr>
          <a:lstStyle/>
          <a:p>
            <a:endParaRPr/>
          </a:p>
        </p:txBody>
      </p:sp>
      <p:sp>
        <p:nvSpPr>
          <p:cNvPr id="4" name="object 4"/>
          <p:cNvSpPr/>
          <p:nvPr/>
        </p:nvSpPr>
        <p:spPr>
          <a:xfrm>
            <a:off x="4455107" y="2256406"/>
            <a:ext cx="1781746" cy="1781733"/>
          </a:xfrm>
          <a:prstGeom prst="rect">
            <a:avLst/>
          </a:prstGeom>
          <a:blipFill>
            <a:blip r:embed="rId3" cstate="print"/>
            <a:stretch>
              <a:fillRect/>
            </a:stretch>
          </a:blipFill>
        </p:spPr>
        <p:txBody>
          <a:bodyPr wrap="square" lIns="0" tIns="0" rIns="0" bIns="0" rtlCol="0">
            <a:noAutofit/>
          </a:bodyPr>
          <a:lstStyle/>
          <a:p>
            <a:endParaRPr/>
          </a:p>
        </p:txBody>
      </p:sp>
      <p:sp>
        <p:nvSpPr>
          <p:cNvPr id="5" name="object 5"/>
          <p:cNvSpPr txBox="1"/>
          <p:nvPr/>
        </p:nvSpPr>
        <p:spPr>
          <a:xfrm>
            <a:off x="3040152" y="4208095"/>
            <a:ext cx="4614545" cy="1715770"/>
          </a:xfrm>
          <a:prstGeom prst="rect">
            <a:avLst/>
          </a:prstGeom>
        </p:spPr>
        <p:txBody>
          <a:bodyPr vert="horz" wrap="square" lIns="0" tIns="0" rIns="0" bIns="0" rtlCol="0">
            <a:noAutofit/>
          </a:bodyPr>
          <a:lstStyle/>
          <a:p>
            <a:pPr marR="0" algn="ctr">
              <a:lnSpc>
                <a:spcPct val="100000"/>
              </a:lnSpc>
            </a:pPr>
            <a:r>
              <a:rPr sz="1300" spc="-10" dirty="0" smtClean="0">
                <a:solidFill>
                  <a:srgbClr val="6D6E71"/>
                </a:solidFill>
                <a:latin typeface="Times New Roman"/>
                <a:cs typeface="Times New Roman"/>
              </a:rPr>
              <a:t>Contact:</a:t>
            </a:r>
            <a:endParaRPr sz="1300" dirty="0">
              <a:latin typeface="Times New Roman"/>
              <a:cs typeface="Times New Roman"/>
            </a:endParaRPr>
          </a:p>
          <a:p>
            <a:pPr marR="0" algn="ctr">
              <a:lnSpc>
                <a:spcPct val="100000"/>
              </a:lnSpc>
              <a:spcBef>
                <a:spcPts val="15"/>
              </a:spcBef>
            </a:pPr>
            <a:r>
              <a:rPr sz="1700" b="1" dirty="0" smtClean="0">
                <a:solidFill>
                  <a:srgbClr val="0066B3"/>
                </a:solidFill>
                <a:latin typeface="Times New Roman"/>
                <a:cs typeface="Times New Roman"/>
              </a:rPr>
              <a:t>Laughter</a:t>
            </a:r>
            <a:r>
              <a:rPr sz="1700" b="1" spc="-95" dirty="0" smtClean="0">
                <a:solidFill>
                  <a:srgbClr val="0066B3"/>
                </a:solidFill>
                <a:latin typeface="Times New Roman"/>
                <a:cs typeface="Times New Roman"/>
              </a:rPr>
              <a:t> </a:t>
            </a:r>
            <a:r>
              <a:rPr sz="1700" b="1" spc="-190" dirty="0" smtClean="0">
                <a:solidFill>
                  <a:srgbClr val="0066B3"/>
                </a:solidFill>
                <a:latin typeface="Times New Roman"/>
                <a:cs typeface="Times New Roman"/>
              </a:rPr>
              <a:t>Y</a:t>
            </a:r>
            <a:r>
              <a:rPr sz="1700" b="1" spc="0" dirty="0" smtClean="0">
                <a:solidFill>
                  <a:srgbClr val="0066B3"/>
                </a:solidFill>
                <a:latin typeface="Times New Roman"/>
                <a:cs typeface="Times New Roman"/>
              </a:rPr>
              <a:t>oga </a:t>
            </a:r>
            <a:r>
              <a:rPr sz="1700" b="1" spc="-10" dirty="0" smtClean="0">
                <a:solidFill>
                  <a:srgbClr val="0066B3"/>
                </a:solidFill>
                <a:latin typeface="Times New Roman"/>
                <a:cs typeface="Times New Roman"/>
              </a:rPr>
              <a:t>International</a:t>
            </a:r>
            <a:endParaRPr sz="1700" dirty="0">
              <a:latin typeface="Times New Roman"/>
              <a:cs typeface="Times New Roman"/>
            </a:endParaRPr>
          </a:p>
          <a:p>
            <a:pPr marR="0" algn="ctr">
              <a:lnSpc>
                <a:spcPct val="100000"/>
              </a:lnSpc>
              <a:spcBef>
                <a:spcPts val="335"/>
              </a:spcBef>
            </a:pPr>
            <a:r>
              <a:rPr sz="1300" spc="-10" dirty="0" smtClean="0">
                <a:solidFill>
                  <a:srgbClr val="6D6E71"/>
                </a:solidFill>
                <a:latin typeface="Times New Roman"/>
                <a:cs typeface="Times New Roman"/>
              </a:rPr>
              <a:t>Phone: </a:t>
            </a:r>
            <a:r>
              <a:rPr sz="1300" spc="-10" dirty="0" smtClean="0">
                <a:latin typeface="Times New Roman"/>
                <a:cs typeface="Times New Roman"/>
              </a:rPr>
              <a:t>8884567891</a:t>
            </a:r>
            <a:endParaRPr sz="1300" dirty="0">
              <a:latin typeface="Times New Roman"/>
              <a:cs typeface="Times New Roman"/>
            </a:endParaRPr>
          </a:p>
          <a:p>
            <a:pPr marL="0" algn="ctr">
              <a:lnSpc>
                <a:spcPct val="100000"/>
              </a:lnSpc>
              <a:spcBef>
                <a:spcPts val="415"/>
              </a:spcBef>
            </a:pPr>
            <a:r>
              <a:rPr sz="1300" spc="-10" dirty="0" smtClean="0">
                <a:solidFill>
                  <a:srgbClr val="6D6E71"/>
                </a:solidFill>
                <a:latin typeface="Times New Roman"/>
                <a:cs typeface="Times New Roman"/>
              </a:rPr>
              <a:t>email: </a:t>
            </a:r>
            <a:r>
              <a:rPr sz="1300" spc="-10" dirty="0" smtClean="0">
                <a:latin typeface="Times New Roman"/>
                <a:cs typeface="Times New Roman"/>
                <a:hlinkClick r:id="rId4"/>
              </a:rPr>
              <a:t>laugh@laughteryoga.o</a:t>
            </a:r>
            <a:r>
              <a:rPr sz="1300" spc="-30" dirty="0" smtClean="0">
                <a:latin typeface="Times New Roman"/>
                <a:cs typeface="Times New Roman"/>
                <a:hlinkClick r:id="rId4"/>
              </a:rPr>
              <a:t>r</a:t>
            </a:r>
            <a:r>
              <a:rPr sz="1300" spc="0" dirty="0" smtClean="0">
                <a:latin typeface="Times New Roman"/>
                <a:cs typeface="Times New Roman"/>
                <a:hlinkClick r:id="rId4"/>
              </a:rPr>
              <a:t>g</a:t>
            </a:r>
            <a:endParaRPr sz="1300" dirty="0">
              <a:latin typeface="Times New Roman"/>
              <a:cs typeface="Times New Roman"/>
            </a:endParaRPr>
          </a:p>
          <a:p>
            <a:pPr marL="0" algn="ctr">
              <a:lnSpc>
                <a:spcPct val="100000"/>
              </a:lnSpc>
              <a:spcBef>
                <a:spcPts val="415"/>
              </a:spcBef>
            </a:pPr>
            <a:r>
              <a:rPr sz="1300" spc="-120" dirty="0" smtClean="0">
                <a:solidFill>
                  <a:srgbClr val="6D6E71"/>
                </a:solidFill>
                <a:latin typeface="Times New Roman"/>
                <a:cs typeface="Times New Roman"/>
              </a:rPr>
              <a:t>W</a:t>
            </a:r>
            <a:r>
              <a:rPr sz="1300" spc="-5" dirty="0" smtClean="0">
                <a:solidFill>
                  <a:srgbClr val="6D6E71"/>
                </a:solidFill>
                <a:latin typeface="Times New Roman"/>
                <a:cs typeface="Times New Roman"/>
              </a:rPr>
              <a:t>ebsite: </a:t>
            </a:r>
            <a:r>
              <a:rPr sz="1300" spc="0" dirty="0" smtClean="0">
                <a:latin typeface="Times New Roman"/>
                <a:cs typeface="Times New Roman"/>
                <a:hlinkClick r:id="rId2"/>
              </a:rPr>
              <a:t>ww</a:t>
            </a:r>
            <a:r>
              <a:rPr sz="1300" spc="-85" dirty="0" smtClean="0">
                <a:latin typeface="Times New Roman"/>
                <a:cs typeface="Times New Roman"/>
                <a:hlinkClick r:id="rId2"/>
              </a:rPr>
              <a:t>w</a:t>
            </a:r>
            <a:r>
              <a:rPr sz="1300" spc="-10" dirty="0" smtClean="0">
                <a:latin typeface="Times New Roman"/>
                <a:cs typeface="Times New Roman"/>
                <a:hlinkClick r:id="rId2"/>
              </a:rPr>
              <a:t>.laughteryoga.o</a:t>
            </a:r>
            <a:r>
              <a:rPr sz="1300" spc="-30" dirty="0" smtClean="0">
                <a:latin typeface="Times New Roman"/>
                <a:cs typeface="Times New Roman"/>
                <a:hlinkClick r:id="rId2"/>
              </a:rPr>
              <a:t>r</a:t>
            </a:r>
            <a:r>
              <a:rPr sz="1300" spc="0" dirty="0" smtClean="0">
                <a:latin typeface="Times New Roman"/>
                <a:cs typeface="Times New Roman"/>
                <a:hlinkClick r:id="rId2"/>
              </a:rPr>
              <a:t>g</a:t>
            </a:r>
            <a:endParaRPr sz="1300" dirty="0">
              <a:latin typeface="Times New Roman"/>
              <a:cs typeface="Times New Roman"/>
            </a:endParaRPr>
          </a:p>
          <a:p>
            <a:pPr marL="12700" marR="12700" indent="0" algn="ctr">
              <a:lnSpc>
                <a:spcPct val="126699"/>
              </a:lnSpc>
            </a:pPr>
            <a:r>
              <a:rPr sz="1300" dirty="0" smtClean="0">
                <a:solidFill>
                  <a:srgbClr val="6D6E71"/>
                </a:solidFill>
                <a:latin typeface="Times New Roman"/>
                <a:cs typeface="Times New Roman"/>
              </a:rPr>
              <a:t>Address:</a:t>
            </a:r>
            <a:r>
              <a:rPr sz="1300" spc="-5" dirty="0" smtClean="0">
                <a:solidFill>
                  <a:srgbClr val="6D6E71"/>
                </a:solidFill>
                <a:latin typeface="Times New Roman"/>
                <a:cs typeface="Times New Roman"/>
              </a:rPr>
              <a:t> </a:t>
            </a:r>
            <a:r>
              <a:rPr sz="1300" spc="-10" dirty="0" smtClean="0">
                <a:latin typeface="Times New Roman"/>
                <a:cs typeface="Times New Roman"/>
              </a:rPr>
              <a:t>B001, </a:t>
            </a:r>
            <a:r>
              <a:rPr sz="1300" spc="-5" dirty="0" smtClean="0">
                <a:latin typeface="Times New Roman"/>
                <a:cs typeface="Times New Roman"/>
              </a:rPr>
              <a:t>First </a:t>
            </a:r>
            <a:r>
              <a:rPr sz="1300" spc="-10" dirty="0" smtClean="0">
                <a:latin typeface="Times New Roman"/>
                <a:cs typeface="Times New Roman"/>
              </a:rPr>
              <a:t>Floo</a:t>
            </a:r>
            <a:r>
              <a:rPr sz="1300" spc="-60" dirty="0" smtClean="0">
                <a:latin typeface="Times New Roman"/>
                <a:cs typeface="Times New Roman"/>
              </a:rPr>
              <a:t>r</a:t>
            </a:r>
            <a:r>
              <a:rPr sz="1300" spc="0" dirty="0" smtClean="0">
                <a:latin typeface="Times New Roman"/>
                <a:cs typeface="Times New Roman"/>
              </a:rPr>
              <a:t>,</a:t>
            </a:r>
            <a:r>
              <a:rPr sz="1300" spc="-25" dirty="0" smtClean="0">
                <a:latin typeface="Times New Roman"/>
                <a:cs typeface="Times New Roman"/>
              </a:rPr>
              <a:t> </a:t>
            </a:r>
            <a:r>
              <a:rPr sz="1300" spc="-80" dirty="0" smtClean="0">
                <a:latin typeface="Times New Roman"/>
                <a:cs typeface="Times New Roman"/>
              </a:rPr>
              <a:t>V</a:t>
            </a:r>
            <a:r>
              <a:rPr sz="1300" spc="0" dirty="0" smtClean="0">
                <a:latin typeface="Times New Roman"/>
                <a:cs typeface="Times New Roman"/>
              </a:rPr>
              <a:t>ishwa </a:t>
            </a:r>
            <a:r>
              <a:rPr sz="1300" spc="-10" dirty="0" smtClean="0">
                <a:latin typeface="Times New Roman"/>
                <a:cs typeface="Times New Roman"/>
              </a:rPr>
              <a:t>Prakruti Greenwoods</a:t>
            </a:r>
            <a:r>
              <a:rPr sz="1300" spc="-75" dirty="0" smtClean="0">
                <a:latin typeface="Times New Roman"/>
                <a:cs typeface="Times New Roman"/>
              </a:rPr>
              <a:t> </a:t>
            </a:r>
            <a:r>
              <a:rPr sz="1300" spc="-10" dirty="0" smtClean="0">
                <a:latin typeface="Times New Roman"/>
                <a:cs typeface="Times New Roman"/>
              </a:rPr>
              <a:t>Apartments</a:t>
            </a:r>
            <a:r>
              <a:rPr sz="1300" spc="-5" dirty="0" smtClean="0">
                <a:latin typeface="Times New Roman"/>
                <a:cs typeface="Times New Roman"/>
              </a:rPr>
              <a:t> Jakkur Plantation, </a:t>
            </a:r>
            <a:r>
              <a:rPr sz="1300" spc="-10" dirty="0" smtClean="0">
                <a:latin typeface="Times New Roman"/>
                <a:cs typeface="Times New Roman"/>
              </a:rPr>
              <a:t>Bangalore - 560064</a:t>
            </a:r>
            <a:endParaRPr sz="1300" dirty="0">
              <a:latin typeface="Times New Roman"/>
              <a:cs typeface="Times New Roman"/>
            </a:endParaRPr>
          </a:p>
        </p:txBody>
      </p:sp>
      <p:sp>
        <p:nvSpPr>
          <p:cNvPr id="6" name="object 6"/>
          <p:cNvSpPr/>
          <p:nvPr/>
        </p:nvSpPr>
        <p:spPr>
          <a:xfrm>
            <a:off x="0" y="6254953"/>
            <a:ext cx="10692003" cy="543077"/>
          </a:xfrm>
          <a:custGeom>
            <a:avLst/>
            <a:gdLst/>
            <a:ahLst/>
            <a:cxnLst/>
            <a:rect l="l" t="t" r="r" b="b"/>
            <a:pathLst>
              <a:path w="10692003" h="543077">
                <a:moveTo>
                  <a:pt x="0" y="543077"/>
                </a:moveTo>
                <a:lnTo>
                  <a:pt x="10692003" y="543077"/>
                </a:lnTo>
                <a:lnTo>
                  <a:pt x="10692003" y="0"/>
                </a:lnTo>
                <a:lnTo>
                  <a:pt x="0" y="0"/>
                </a:lnTo>
                <a:lnTo>
                  <a:pt x="0" y="543077"/>
                </a:lnTo>
                <a:close/>
              </a:path>
            </a:pathLst>
          </a:custGeom>
          <a:solidFill>
            <a:srgbClr val="0066B3"/>
          </a:solidFill>
        </p:spPr>
        <p:txBody>
          <a:bodyPr wrap="square" lIns="0" tIns="0" rIns="0" bIns="0" rtlCol="0">
            <a:noAutofit/>
          </a:bodyPr>
          <a:lstStyle/>
          <a:p>
            <a:endParaRPr/>
          </a:p>
        </p:txBody>
      </p:sp>
      <p:sp>
        <p:nvSpPr>
          <p:cNvPr id="7" name="object 7"/>
          <p:cNvSpPr/>
          <p:nvPr/>
        </p:nvSpPr>
        <p:spPr>
          <a:xfrm>
            <a:off x="0" y="6798030"/>
            <a:ext cx="10692003" cy="761974"/>
          </a:xfrm>
          <a:custGeom>
            <a:avLst/>
            <a:gdLst/>
            <a:ahLst/>
            <a:cxnLst/>
            <a:rect l="l" t="t" r="r" b="b"/>
            <a:pathLst>
              <a:path w="10692003" h="761974">
                <a:moveTo>
                  <a:pt x="0" y="761974"/>
                </a:moveTo>
                <a:lnTo>
                  <a:pt x="10692003" y="761974"/>
                </a:lnTo>
                <a:lnTo>
                  <a:pt x="10692003" y="0"/>
                </a:lnTo>
                <a:lnTo>
                  <a:pt x="0" y="0"/>
                </a:lnTo>
                <a:lnTo>
                  <a:pt x="0" y="761974"/>
                </a:lnTo>
                <a:close/>
              </a:path>
            </a:pathLst>
          </a:custGeom>
          <a:solidFill>
            <a:srgbClr val="8DC63F"/>
          </a:solidFill>
        </p:spPr>
        <p:txBody>
          <a:bodyPr wrap="square" lIns="0" tIns="0" rIns="0" bIns="0" rtlCol="0">
            <a:noAutofit/>
          </a:bodyPr>
          <a:lstStyle/>
          <a:p>
            <a:endParaRPr/>
          </a:p>
        </p:txBody>
      </p:sp>
      <p:sp>
        <p:nvSpPr>
          <p:cNvPr id="8" name="object 8"/>
          <p:cNvSpPr/>
          <p:nvPr/>
        </p:nvSpPr>
        <p:spPr>
          <a:xfrm>
            <a:off x="9272199" y="6793555"/>
            <a:ext cx="1094397" cy="766445"/>
          </a:xfrm>
          <a:custGeom>
            <a:avLst/>
            <a:gdLst/>
            <a:ahLst/>
            <a:cxnLst/>
            <a:rect l="l" t="t" r="r" b="b"/>
            <a:pathLst>
              <a:path w="1094397" h="766445">
                <a:moveTo>
                  <a:pt x="270002" y="0"/>
                </a:moveTo>
                <a:lnTo>
                  <a:pt x="0" y="0"/>
                </a:lnTo>
                <a:lnTo>
                  <a:pt x="824395" y="766445"/>
                </a:lnTo>
                <a:lnTo>
                  <a:pt x="1094397" y="766445"/>
                </a:lnTo>
                <a:lnTo>
                  <a:pt x="270002" y="0"/>
                </a:lnTo>
                <a:close/>
              </a:path>
            </a:pathLst>
          </a:custGeom>
          <a:solidFill>
            <a:srgbClr val="0066B3"/>
          </a:solidFill>
        </p:spPr>
        <p:txBody>
          <a:bodyPr wrap="square" lIns="0" tIns="0" rIns="0" bIns="0" rtlCol="0">
            <a:noAutofit/>
          </a:bodyPr>
          <a:lstStyle/>
          <a:p>
            <a:endParaRPr/>
          </a:p>
        </p:txBody>
      </p:sp>
      <p:sp>
        <p:nvSpPr>
          <p:cNvPr id="9" name="object 9"/>
          <p:cNvSpPr/>
          <p:nvPr/>
        </p:nvSpPr>
        <p:spPr>
          <a:xfrm>
            <a:off x="9121002" y="6793555"/>
            <a:ext cx="878395" cy="766445"/>
          </a:xfrm>
          <a:custGeom>
            <a:avLst/>
            <a:gdLst/>
            <a:ahLst/>
            <a:cxnLst/>
            <a:rect l="l" t="t" r="r" b="b"/>
            <a:pathLst>
              <a:path w="878395" h="766445">
                <a:moveTo>
                  <a:pt x="54000" y="0"/>
                </a:moveTo>
                <a:lnTo>
                  <a:pt x="0" y="0"/>
                </a:lnTo>
                <a:lnTo>
                  <a:pt x="824395" y="766445"/>
                </a:lnTo>
                <a:lnTo>
                  <a:pt x="878395" y="766445"/>
                </a:lnTo>
                <a:lnTo>
                  <a:pt x="54000" y="0"/>
                </a:lnTo>
                <a:close/>
              </a:path>
            </a:pathLst>
          </a:custGeom>
          <a:solidFill>
            <a:srgbClr val="0066B3"/>
          </a:solidFill>
        </p:spPr>
        <p:txBody>
          <a:bodyPr wrap="square" lIns="0" tIns="0" rIns="0" bIns="0" rtlCol="0">
            <a:noAutofit/>
          </a:bodyPr>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1543" y="1346200"/>
            <a:ext cx="3172008" cy="4838861"/>
          </a:xfrm>
          <a:prstGeom prst="rect">
            <a:avLst/>
          </a:prstGeom>
        </p:spPr>
        <p:txBody>
          <a:bodyPr vert="horz" wrap="square" lIns="0" tIns="0" rIns="0" bIns="0" rtlCol="0">
            <a:noAutofit/>
          </a:bodyPr>
          <a:lstStyle/>
          <a:p>
            <a:pPr marL="12700" marR="12700">
              <a:lnSpc>
                <a:spcPts val="3600"/>
              </a:lnSpc>
            </a:pPr>
            <a:r>
              <a:rPr sz="2000" spc="5" dirty="0" smtClean="0">
                <a:solidFill>
                  <a:srgbClr val="58595B"/>
                </a:solidFill>
                <a:latin typeface="Arial" pitchFamily="34" charset="0"/>
                <a:cs typeface="Arial" pitchFamily="34" charset="0"/>
              </a:rPr>
              <a:t>The </a:t>
            </a:r>
            <a:r>
              <a:rPr sz="2000" spc="-10" dirty="0" smtClean="0">
                <a:solidFill>
                  <a:srgbClr val="58595B"/>
                </a:solidFill>
                <a:latin typeface="Arial" pitchFamily="34" charset="0"/>
                <a:cs typeface="Arial" pitchFamily="34" charset="0"/>
              </a:rPr>
              <a:t>concept </a:t>
            </a:r>
            <a:r>
              <a:rPr sz="2000" spc="-55" dirty="0" smtClean="0">
                <a:solidFill>
                  <a:srgbClr val="58595B"/>
                </a:solidFill>
                <a:latin typeface="Arial" pitchFamily="34" charset="0"/>
                <a:cs typeface="Arial" pitchFamily="34" charset="0"/>
              </a:rPr>
              <a:t>is based on </a:t>
            </a:r>
            <a:r>
              <a:rPr sz="2000" spc="-15" dirty="0" smtClean="0">
                <a:solidFill>
                  <a:srgbClr val="58595B"/>
                </a:solidFill>
                <a:latin typeface="Arial" pitchFamily="34" charset="0"/>
                <a:cs typeface="Arial" pitchFamily="34" charset="0"/>
              </a:rPr>
              <a:t>scientific</a:t>
            </a:r>
            <a:r>
              <a:rPr sz="2000" spc="-10" dirty="0" smtClean="0">
                <a:solidFill>
                  <a:srgbClr val="58595B"/>
                </a:solidFill>
                <a:latin typeface="Arial" pitchFamily="34" charset="0"/>
                <a:cs typeface="Arial" pitchFamily="34" charset="0"/>
              </a:rPr>
              <a:t> </a:t>
            </a:r>
            <a:r>
              <a:rPr sz="2000" spc="-40" dirty="0" smtClean="0">
                <a:solidFill>
                  <a:srgbClr val="58595B"/>
                </a:solidFill>
                <a:latin typeface="Arial" pitchFamily="34" charset="0"/>
                <a:cs typeface="Arial" pitchFamily="34" charset="0"/>
              </a:rPr>
              <a:t>studies that </a:t>
            </a:r>
            <a:r>
              <a:rPr sz="2000" spc="-10" dirty="0" smtClean="0">
                <a:solidFill>
                  <a:srgbClr val="58595B"/>
                </a:solidFill>
                <a:latin typeface="Arial" pitchFamily="34" charset="0"/>
                <a:cs typeface="Arial" pitchFamily="34" charset="0"/>
              </a:rPr>
              <a:t>volunta</a:t>
            </a:r>
            <a:r>
              <a:rPr sz="2000" spc="15" dirty="0" smtClean="0">
                <a:solidFill>
                  <a:srgbClr val="58595B"/>
                </a:solidFill>
                <a:latin typeface="Arial" pitchFamily="34" charset="0"/>
                <a:cs typeface="Arial" pitchFamily="34" charset="0"/>
              </a:rPr>
              <a:t>r</a:t>
            </a:r>
            <a:r>
              <a:rPr sz="2000" spc="55" dirty="0" smtClean="0">
                <a:solidFill>
                  <a:srgbClr val="58595B"/>
                </a:solidFill>
                <a:latin typeface="Arial" pitchFamily="34" charset="0"/>
                <a:cs typeface="Arial" pitchFamily="34" charset="0"/>
              </a:rPr>
              <a:t>y </a:t>
            </a:r>
            <a:r>
              <a:rPr sz="2000" spc="-40" dirty="0" smtClean="0">
                <a:solidFill>
                  <a:srgbClr val="58595B"/>
                </a:solidFill>
                <a:latin typeface="Arial" pitchFamily="34" charset="0"/>
                <a:cs typeface="Arial" pitchFamily="34" charset="0"/>
              </a:rPr>
              <a:t>laughter</a:t>
            </a:r>
            <a:r>
              <a:rPr sz="2000" spc="-25" dirty="0" smtClean="0">
                <a:solidFill>
                  <a:srgbClr val="58595B"/>
                </a:solidFill>
                <a:latin typeface="Arial" pitchFamily="34" charset="0"/>
                <a:cs typeface="Arial" pitchFamily="34" charset="0"/>
              </a:rPr>
              <a:t> </a:t>
            </a:r>
            <a:r>
              <a:rPr sz="2000" spc="-20" dirty="0" smtClean="0">
                <a:solidFill>
                  <a:srgbClr val="58595B"/>
                </a:solidFill>
                <a:latin typeface="Arial" pitchFamily="34" charset="0"/>
                <a:cs typeface="Arial" pitchFamily="34" charset="0"/>
              </a:rPr>
              <a:t>provides </a:t>
            </a:r>
            <a:r>
              <a:rPr sz="2000" spc="-15" dirty="0" smtClean="0">
                <a:solidFill>
                  <a:srgbClr val="58595B"/>
                </a:solidFill>
                <a:latin typeface="Arial" pitchFamily="34" charset="0"/>
                <a:cs typeface="Arial" pitchFamily="34" charset="0"/>
              </a:rPr>
              <a:t>the </a:t>
            </a:r>
            <a:r>
              <a:rPr sz="2000" spc="-60" dirty="0" smtClean="0">
                <a:solidFill>
                  <a:srgbClr val="58595B"/>
                </a:solidFill>
                <a:latin typeface="Arial" pitchFamily="34" charset="0"/>
                <a:cs typeface="Arial" pitchFamily="34" charset="0"/>
              </a:rPr>
              <a:t>same </a:t>
            </a:r>
            <a:r>
              <a:rPr sz="2000" spc="-20" dirty="0" smtClean="0">
                <a:solidFill>
                  <a:srgbClr val="58595B"/>
                </a:solidFill>
                <a:latin typeface="Arial" pitchFamily="34" charset="0"/>
                <a:cs typeface="Arial" pitchFamily="34" charset="0"/>
              </a:rPr>
              <a:t>physiological</a:t>
            </a:r>
            <a:r>
              <a:rPr sz="2000" spc="-15" dirty="0" smtClean="0">
                <a:solidFill>
                  <a:srgbClr val="58595B"/>
                </a:solidFill>
                <a:latin typeface="Arial" pitchFamily="34" charset="0"/>
                <a:cs typeface="Arial" pitchFamily="34" charset="0"/>
              </a:rPr>
              <a:t> </a:t>
            </a:r>
            <a:r>
              <a:rPr sz="2000" spc="-40" dirty="0" smtClean="0">
                <a:solidFill>
                  <a:srgbClr val="58595B"/>
                </a:solidFill>
                <a:latin typeface="Arial" pitchFamily="34" charset="0"/>
                <a:cs typeface="Arial" pitchFamily="34" charset="0"/>
              </a:rPr>
              <a:t>and </a:t>
            </a:r>
            <a:r>
              <a:rPr sz="2000" spc="-20" dirty="0" smtClean="0">
                <a:solidFill>
                  <a:srgbClr val="58595B"/>
                </a:solidFill>
                <a:latin typeface="Arial" pitchFamily="34" charset="0"/>
                <a:cs typeface="Arial" pitchFamily="34" charset="0"/>
              </a:rPr>
              <a:t>psychological benefits </a:t>
            </a:r>
            <a:r>
              <a:rPr sz="2000" spc="-95" dirty="0" smtClean="0">
                <a:solidFill>
                  <a:srgbClr val="58595B"/>
                </a:solidFill>
                <a:latin typeface="Arial" pitchFamily="34" charset="0"/>
                <a:cs typeface="Arial" pitchFamily="34" charset="0"/>
              </a:rPr>
              <a:t>as</a:t>
            </a:r>
            <a:r>
              <a:rPr sz="2000" spc="-50" dirty="0" smtClean="0">
                <a:solidFill>
                  <a:srgbClr val="58595B"/>
                </a:solidFill>
                <a:latin typeface="Arial" pitchFamily="34" charset="0"/>
                <a:cs typeface="Arial" pitchFamily="34" charset="0"/>
              </a:rPr>
              <a:t> </a:t>
            </a:r>
            <a:r>
              <a:rPr sz="2000" spc="-30" dirty="0" smtClean="0">
                <a:solidFill>
                  <a:srgbClr val="58595B"/>
                </a:solidFill>
                <a:latin typeface="Arial" pitchFamily="34" charset="0"/>
                <a:cs typeface="Arial" pitchFamily="34" charset="0"/>
              </a:rPr>
              <a:t>spontaneous </a:t>
            </a:r>
            <a:r>
              <a:rPr sz="2000" spc="-45" dirty="0" smtClean="0">
                <a:solidFill>
                  <a:srgbClr val="58595B"/>
                </a:solidFill>
                <a:latin typeface="Arial" pitchFamily="34" charset="0"/>
                <a:cs typeface="Arial" pitchFamily="34" charset="0"/>
              </a:rPr>
              <a:t>laughte</a:t>
            </a:r>
            <a:r>
              <a:rPr sz="2000" spc="-125" dirty="0" smtClean="0">
                <a:solidFill>
                  <a:srgbClr val="58595B"/>
                </a:solidFill>
                <a:latin typeface="Arial" pitchFamily="34" charset="0"/>
                <a:cs typeface="Arial" pitchFamily="34" charset="0"/>
              </a:rPr>
              <a:t>r</a:t>
            </a:r>
            <a:r>
              <a:rPr sz="2000" spc="0" dirty="0" smtClean="0">
                <a:solidFill>
                  <a:srgbClr val="58595B"/>
                </a:solidFill>
                <a:latin typeface="Arial" pitchFamily="34" charset="0"/>
                <a:cs typeface="Arial" pitchFamily="34" charset="0"/>
              </a:rPr>
              <a:t>. </a:t>
            </a:r>
            <a:r>
              <a:rPr sz="2000" spc="-10" dirty="0" smtClean="0">
                <a:solidFill>
                  <a:srgbClr val="58595B"/>
                </a:solidFill>
                <a:latin typeface="Arial" pitchFamily="34" charset="0"/>
                <a:cs typeface="Arial" pitchFamily="34" charset="0"/>
              </a:rPr>
              <a:t>Initiall</a:t>
            </a:r>
            <a:r>
              <a:rPr sz="2000" spc="-70" dirty="0" smtClean="0">
                <a:solidFill>
                  <a:srgbClr val="58595B"/>
                </a:solidFill>
                <a:latin typeface="Arial" pitchFamily="34" charset="0"/>
                <a:cs typeface="Arial" pitchFamily="34" charset="0"/>
              </a:rPr>
              <a:t>y</a:t>
            </a:r>
            <a:r>
              <a:rPr sz="2000" spc="0" dirty="0" smtClean="0">
                <a:solidFill>
                  <a:srgbClr val="58595B"/>
                </a:solidFill>
                <a:latin typeface="Arial" pitchFamily="34" charset="0"/>
                <a:cs typeface="Arial" pitchFamily="34" charset="0"/>
              </a:rPr>
              <a:t>, </a:t>
            </a:r>
            <a:r>
              <a:rPr sz="2000" spc="25" dirty="0" smtClean="0">
                <a:solidFill>
                  <a:srgbClr val="58595B"/>
                </a:solidFill>
                <a:latin typeface="Arial" pitchFamily="34" charset="0"/>
                <a:cs typeface="Arial" pitchFamily="34" charset="0"/>
              </a:rPr>
              <a:t>it</a:t>
            </a:r>
            <a:r>
              <a:rPr sz="2000" spc="20" dirty="0" smtClean="0">
                <a:solidFill>
                  <a:srgbClr val="58595B"/>
                </a:solidFill>
                <a:latin typeface="Arial" pitchFamily="34" charset="0"/>
                <a:cs typeface="Arial" pitchFamily="34" charset="0"/>
              </a:rPr>
              <a:t> </a:t>
            </a:r>
            <a:r>
              <a:rPr sz="2000" spc="-25" dirty="0" smtClean="0">
                <a:solidFill>
                  <a:srgbClr val="58595B"/>
                </a:solidFill>
                <a:latin typeface="Arial" pitchFamily="34" charset="0"/>
                <a:cs typeface="Arial" pitchFamily="34" charset="0"/>
              </a:rPr>
              <a:t>started </a:t>
            </a:r>
            <a:r>
              <a:rPr sz="2000" spc="-95" dirty="0" smtClean="0">
                <a:solidFill>
                  <a:srgbClr val="58595B"/>
                </a:solidFill>
                <a:latin typeface="Arial" pitchFamily="34" charset="0"/>
                <a:cs typeface="Arial" pitchFamily="34" charset="0"/>
              </a:rPr>
              <a:t>as </a:t>
            </a:r>
            <a:r>
              <a:rPr sz="2000" spc="-30" dirty="0" smtClean="0">
                <a:solidFill>
                  <a:srgbClr val="58595B"/>
                </a:solidFill>
                <a:latin typeface="Arial" pitchFamily="34" charset="0"/>
                <a:cs typeface="Arial" pitchFamily="34" charset="0"/>
              </a:rPr>
              <a:t>social </a:t>
            </a:r>
            <a:r>
              <a:rPr sz="2000" spc="-40" dirty="0" smtClean="0">
                <a:solidFill>
                  <a:srgbClr val="58595B"/>
                </a:solidFill>
                <a:latin typeface="Arial" pitchFamily="34" charset="0"/>
                <a:cs typeface="Arial" pitchFamily="34" charset="0"/>
              </a:rPr>
              <a:t>laughter </a:t>
            </a:r>
            <a:r>
              <a:rPr sz="2000" spc="-35" dirty="0" smtClean="0">
                <a:solidFill>
                  <a:srgbClr val="58595B"/>
                </a:solidFill>
                <a:latin typeface="Arial" pitchFamily="34" charset="0"/>
                <a:cs typeface="Arial" pitchFamily="34" charset="0"/>
              </a:rPr>
              <a:t>clubs,</a:t>
            </a:r>
            <a:r>
              <a:rPr sz="2000" spc="-20" dirty="0" smtClean="0">
                <a:solidFill>
                  <a:srgbClr val="58595B"/>
                </a:solidFill>
                <a:latin typeface="Arial" pitchFamily="34" charset="0"/>
                <a:cs typeface="Arial" pitchFamily="34" charset="0"/>
              </a:rPr>
              <a:t> but </a:t>
            </a:r>
            <a:r>
              <a:rPr sz="2000" spc="40" dirty="0" smtClean="0">
                <a:solidFill>
                  <a:srgbClr val="58595B"/>
                </a:solidFill>
                <a:latin typeface="Arial" pitchFamily="34" charset="0"/>
                <a:cs typeface="Arial" pitchFamily="34" charset="0"/>
              </a:rPr>
              <a:t>now </a:t>
            </a:r>
            <a:r>
              <a:rPr sz="2000" spc="25" dirty="0" smtClean="0">
                <a:solidFill>
                  <a:srgbClr val="58595B"/>
                </a:solidFill>
                <a:latin typeface="Arial" pitchFamily="34" charset="0"/>
                <a:cs typeface="Arial" pitchFamily="34" charset="0"/>
              </a:rPr>
              <a:t>it </a:t>
            </a:r>
            <a:r>
              <a:rPr sz="2000" spc="-70" dirty="0" smtClean="0">
                <a:solidFill>
                  <a:srgbClr val="58595B"/>
                </a:solidFill>
                <a:latin typeface="Arial" pitchFamily="34" charset="0"/>
                <a:cs typeface="Arial" pitchFamily="34" charset="0"/>
              </a:rPr>
              <a:t>has </a:t>
            </a:r>
            <a:r>
              <a:rPr sz="2000" spc="-40" dirty="0" smtClean="0">
                <a:solidFill>
                  <a:srgbClr val="58595B"/>
                </a:solidFill>
                <a:latin typeface="Arial" pitchFamily="34" charset="0"/>
                <a:cs typeface="Arial" pitchFamily="34" charset="0"/>
              </a:rPr>
              <a:t>been </a:t>
            </a:r>
            <a:r>
              <a:rPr sz="2000" spc="-15" dirty="0" smtClean="0">
                <a:solidFill>
                  <a:srgbClr val="58595B"/>
                </a:solidFill>
                <a:latin typeface="Arial" pitchFamily="34" charset="0"/>
                <a:cs typeface="Arial" pitchFamily="34" charset="0"/>
              </a:rPr>
              <a:t>introduced in</a:t>
            </a:r>
            <a:r>
              <a:rPr sz="2000" spc="-10" dirty="0" smtClean="0">
                <a:solidFill>
                  <a:srgbClr val="58595B"/>
                </a:solidFill>
                <a:latin typeface="Arial" pitchFamily="34" charset="0"/>
                <a:cs typeface="Arial" pitchFamily="34" charset="0"/>
              </a:rPr>
              <a:t> many </a:t>
            </a:r>
            <a:r>
              <a:rPr sz="2000" spc="-35" dirty="0" smtClean="0">
                <a:solidFill>
                  <a:srgbClr val="58595B"/>
                </a:solidFill>
                <a:latin typeface="Arial" pitchFamily="34" charset="0"/>
                <a:cs typeface="Arial" pitchFamily="34" charset="0"/>
              </a:rPr>
              <a:t>schools </a:t>
            </a:r>
            <a:r>
              <a:rPr sz="2000" spc="-15" dirty="0" smtClean="0">
                <a:solidFill>
                  <a:srgbClr val="58595B"/>
                </a:solidFill>
                <a:latin typeface="Arial" pitchFamily="34" charset="0"/>
                <a:cs typeface="Arial" pitchFamily="34" charset="0"/>
              </a:rPr>
              <a:t>in </a:t>
            </a:r>
            <a:r>
              <a:rPr sz="2000" spc="-20" dirty="0" smtClean="0">
                <a:solidFill>
                  <a:srgbClr val="58595B"/>
                </a:solidFill>
                <a:latin typeface="Arial" pitchFamily="34" charset="0"/>
                <a:cs typeface="Arial" pitchFamily="34" charset="0"/>
              </a:rPr>
              <a:t>India </a:t>
            </a:r>
            <a:r>
              <a:rPr sz="2000" spc="-40" dirty="0" smtClean="0">
                <a:solidFill>
                  <a:srgbClr val="58595B"/>
                </a:solidFill>
                <a:latin typeface="Arial" pitchFamily="34" charset="0"/>
                <a:cs typeface="Arial" pitchFamily="34" charset="0"/>
              </a:rPr>
              <a:t>and </a:t>
            </a:r>
            <a:r>
              <a:rPr sz="2000" spc="-15" dirty="0" smtClean="0">
                <a:solidFill>
                  <a:srgbClr val="58595B"/>
                </a:solidFill>
                <a:latin typeface="Arial" pitchFamily="34" charset="0"/>
                <a:cs typeface="Arial" pitchFamily="34" charset="0"/>
              </a:rPr>
              <a:t>other</a:t>
            </a:r>
            <a:r>
              <a:rPr sz="2000" spc="-10" dirty="0" smtClean="0">
                <a:solidFill>
                  <a:srgbClr val="58595B"/>
                </a:solidFill>
                <a:latin typeface="Arial" pitchFamily="34" charset="0"/>
                <a:cs typeface="Arial" pitchFamily="34" charset="0"/>
              </a:rPr>
              <a:t> </a:t>
            </a:r>
            <a:r>
              <a:rPr sz="2000" spc="-20" dirty="0" smtClean="0">
                <a:solidFill>
                  <a:srgbClr val="58595B"/>
                </a:solidFill>
                <a:latin typeface="Arial" pitchFamily="34" charset="0"/>
                <a:cs typeface="Arial" pitchFamily="34" charset="0"/>
              </a:rPr>
              <a:t>countries.</a:t>
            </a:r>
            <a:endParaRPr sz="2000" dirty="0">
              <a:latin typeface="Arial" pitchFamily="34" charset="0"/>
              <a:cs typeface="Arial" pitchFamily="34" charset="0"/>
            </a:endParaRPr>
          </a:p>
        </p:txBody>
      </p:sp>
      <p:sp>
        <p:nvSpPr>
          <p:cNvPr id="3" name="object 3"/>
          <p:cNvSpPr/>
          <p:nvPr/>
        </p:nvSpPr>
        <p:spPr>
          <a:xfrm>
            <a:off x="0" y="12"/>
            <a:ext cx="10692003" cy="688174"/>
          </a:xfrm>
          <a:custGeom>
            <a:avLst/>
            <a:gdLst/>
            <a:ahLst/>
            <a:cxnLst/>
            <a:rect l="l" t="t" r="r" b="b"/>
            <a:pathLst>
              <a:path w="10692003" h="688174">
                <a:moveTo>
                  <a:pt x="0" y="688174"/>
                </a:moveTo>
                <a:lnTo>
                  <a:pt x="10692003" y="688174"/>
                </a:lnTo>
                <a:lnTo>
                  <a:pt x="10692003" y="0"/>
                </a:lnTo>
                <a:lnTo>
                  <a:pt x="0" y="0"/>
                </a:lnTo>
                <a:lnTo>
                  <a:pt x="0" y="688174"/>
                </a:lnTo>
                <a:close/>
              </a:path>
            </a:pathLst>
          </a:custGeom>
          <a:solidFill>
            <a:srgbClr val="8DC63F"/>
          </a:solidFill>
        </p:spPr>
        <p:txBody>
          <a:bodyPr wrap="square" lIns="0" tIns="0" rIns="0" bIns="0" rtlCol="0">
            <a:noAutofit/>
          </a:bodyPr>
          <a:lstStyle/>
          <a:p>
            <a:endParaRPr/>
          </a:p>
        </p:txBody>
      </p:sp>
      <p:sp>
        <p:nvSpPr>
          <p:cNvPr id="4" name="object 4"/>
          <p:cNvSpPr/>
          <p:nvPr/>
        </p:nvSpPr>
        <p:spPr>
          <a:xfrm>
            <a:off x="0" y="688187"/>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5" name="object 5"/>
          <p:cNvSpPr txBox="1">
            <a:spLocks noGrp="1"/>
          </p:cNvSpPr>
          <p:nvPr>
            <p:ph type="title"/>
          </p:nvPr>
        </p:nvSpPr>
        <p:spPr>
          <a:prstGeom prst="rect">
            <a:avLst/>
          </a:prstGeom>
        </p:spPr>
        <p:txBody>
          <a:bodyPr vert="horz" wrap="square" lIns="0" tIns="0" rIns="0" bIns="0" rtlCol="0">
            <a:noAutofit/>
          </a:bodyPr>
          <a:lstStyle/>
          <a:p>
            <a:pPr marL="2002789" algn="l">
              <a:lnSpc>
                <a:spcPct val="100000"/>
              </a:lnSpc>
            </a:pPr>
            <a:r>
              <a:rPr sz="3200" b="1" spc="-20" dirty="0" smtClean="0">
                <a:solidFill>
                  <a:srgbClr val="A6CE39"/>
                </a:solidFill>
                <a:latin typeface="Arial" pitchFamily="34" charset="0"/>
                <a:cs typeface="Arial" pitchFamily="34" charset="0"/>
              </a:rPr>
              <a:t>What </a:t>
            </a:r>
            <a:r>
              <a:rPr sz="3200" b="1" spc="-15" dirty="0" smtClean="0">
                <a:solidFill>
                  <a:srgbClr val="A6CE39"/>
                </a:solidFill>
                <a:latin typeface="Arial" pitchFamily="34" charset="0"/>
                <a:cs typeface="Arial" pitchFamily="34" charset="0"/>
              </a:rPr>
              <a:t>is </a:t>
            </a:r>
            <a:r>
              <a:rPr sz="3200" b="1" spc="-20" dirty="0" smtClean="0">
                <a:solidFill>
                  <a:srgbClr val="A6CE39"/>
                </a:solidFill>
                <a:latin typeface="Arial" pitchFamily="34" charset="0"/>
                <a:cs typeface="Arial" pitchFamily="34" charset="0"/>
              </a:rPr>
              <a:t>Laughter </a:t>
            </a:r>
            <a:r>
              <a:rPr sz="3200" b="1" spc="-350" dirty="0" smtClean="0">
                <a:solidFill>
                  <a:srgbClr val="A6CE39"/>
                </a:solidFill>
                <a:latin typeface="Arial" pitchFamily="34" charset="0"/>
                <a:cs typeface="Arial" pitchFamily="34" charset="0"/>
              </a:rPr>
              <a:t>Y</a:t>
            </a:r>
            <a:r>
              <a:rPr sz="3200" b="1" spc="0" dirty="0" smtClean="0">
                <a:solidFill>
                  <a:srgbClr val="A6CE39"/>
                </a:solidFill>
                <a:latin typeface="Arial" pitchFamily="34" charset="0"/>
                <a:cs typeface="Arial" pitchFamily="34" charset="0"/>
              </a:rPr>
              <a:t>oga</a:t>
            </a:r>
            <a:endParaRPr sz="3200" b="1" dirty="0">
              <a:latin typeface="Arial" pitchFamily="34" charset="0"/>
              <a:cs typeface="Arial" pitchFamily="34" charset="0"/>
            </a:endParaRPr>
          </a:p>
        </p:txBody>
      </p:sp>
      <p:sp>
        <p:nvSpPr>
          <p:cNvPr id="6" name="object 6"/>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7" name="object 7"/>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pic>
        <p:nvPicPr>
          <p:cNvPr id="12" name="Picture 2" descr="D:\LY DESIGNS Harry\LY\School Designs\Laughter Yoga School\Links\SElected\School Banner_English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58915" y="1422400"/>
            <a:ext cx="6210301" cy="4398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10692000" y="6793557"/>
            <a:ext cx="0" cy="4483"/>
          </a:xfrm>
          <a:custGeom>
            <a:avLst/>
            <a:gdLst/>
            <a:ahLst/>
            <a:cxnLst/>
            <a:rect l="l" t="t" r="r" b="b"/>
            <a:pathLst>
              <a:path h="4483">
                <a:moveTo>
                  <a:pt x="0" y="0"/>
                </a:moveTo>
                <a:lnTo>
                  <a:pt x="0" y="4483"/>
                </a:lnTo>
              </a:path>
            </a:pathLst>
          </a:custGeom>
          <a:ln w="3175">
            <a:solidFill>
              <a:srgbClr val="2A2A86"/>
            </a:solidFill>
          </a:ln>
        </p:spPr>
        <p:txBody>
          <a:bodyPr wrap="square" lIns="0" tIns="0" rIns="0" bIns="0" rtlCol="0">
            <a:noAutofit/>
          </a:bodyPr>
          <a:lstStyle/>
          <a:p>
            <a:endParaRPr/>
          </a:p>
        </p:txBody>
      </p:sp>
      <p:sp>
        <p:nvSpPr>
          <p:cNvPr id="6" name="object 6"/>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7"/>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8"/>
          <p:cNvSpPr txBox="1">
            <a:spLocks noGrp="1"/>
          </p:cNvSpPr>
          <p:nvPr>
            <p:ph type="title"/>
          </p:nvPr>
        </p:nvSpPr>
        <p:spPr>
          <a:xfrm>
            <a:off x="1340815" y="684126"/>
            <a:ext cx="8495335" cy="499898"/>
          </a:xfrm>
          <a:prstGeom prst="rect">
            <a:avLst/>
          </a:prstGeom>
        </p:spPr>
        <p:txBody>
          <a:bodyPr vert="horz" wrap="square" lIns="0" tIns="0" rIns="0" bIns="0" rtlCol="0">
            <a:noAutofit/>
          </a:bodyPr>
          <a:lstStyle/>
          <a:p>
            <a:pPr marL="170180">
              <a:lnSpc>
                <a:spcPct val="100000"/>
              </a:lnSpc>
            </a:pPr>
            <a:r>
              <a:rPr sz="3200" b="1" spc="-35" dirty="0" smtClean="0">
                <a:solidFill>
                  <a:srgbClr val="A6CE39"/>
                </a:solidFill>
                <a:latin typeface="Arial" pitchFamily="34" charset="0"/>
                <a:cs typeface="Arial" pitchFamily="34" charset="0"/>
              </a:rPr>
              <a:t>W</a:t>
            </a:r>
            <a:r>
              <a:rPr sz="3200" b="1" spc="-95" dirty="0" smtClean="0">
                <a:solidFill>
                  <a:srgbClr val="A6CE39"/>
                </a:solidFill>
                <a:latin typeface="Arial" pitchFamily="34" charset="0"/>
                <a:cs typeface="Arial" pitchFamily="34" charset="0"/>
              </a:rPr>
              <a:t>h</a:t>
            </a:r>
            <a:r>
              <a:rPr sz="3200" b="1" spc="-20" dirty="0" smtClean="0">
                <a:solidFill>
                  <a:srgbClr val="A6CE39"/>
                </a:solidFill>
                <a:latin typeface="Arial" pitchFamily="34" charset="0"/>
                <a:cs typeface="Arial" pitchFamily="34" charset="0"/>
              </a:rPr>
              <a:t>y </a:t>
            </a:r>
            <a:r>
              <a:rPr sz="3200" b="1" spc="-15" dirty="0" smtClean="0">
                <a:solidFill>
                  <a:srgbClr val="A6CE39"/>
                </a:solidFill>
                <a:latin typeface="Arial" pitchFamily="34" charset="0"/>
                <a:cs typeface="Arial" pitchFamily="34" charset="0"/>
              </a:rPr>
              <a:t>Children </a:t>
            </a:r>
            <a:r>
              <a:rPr sz="3200" b="1" spc="-20" dirty="0" smtClean="0">
                <a:solidFill>
                  <a:srgbClr val="A6CE39"/>
                </a:solidFill>
                <a:latin typeface="Arial" pitchFamily="34" charset="0"/>
                <a:cs typeface="Arial" pitchFamily="34" charset="0"/>
              </a:rPr>
              <a:t>Need </a:t>
            </a:r>
            <a:r>
              <a:rPr sz="3200" b="1" spc="-305" dirty="0" smtClean="0">
                <a:solidFill>
                  <a:srgbClr val="A6CE39"/>
                </a:solidFill>
                <a:latin typeface="Arial" pitchFamily="34" charset="0"/>
                <a:cs typeface="Arial" pitchFamily="34" charset="0"/>
              </a:rPr>
              <a:t>T</a:t>
            </a:r>
            <a:r>
              <a:rPr sz="3200" b="1" spc="-20" dirty="0" smtClean="0">
                <a:solidFill>
                  <a:srgbClr val="A6CE39"/>
                </a:solidFill>
                <a:latin typeface="Arial" pitchFamily="34" charset="0"/>
                <a:cs typeface="Arial" pitchFamily="34" charset="0"/>
              </a:rPr>
              <a:t>o Laugh More</a:t>
            </a:r>
            <a:r>
              <a:rPr sz="3200" b="1" spc="-5" dirty="0" smtClean="0">
                <a:solidFill>
                  <a:srgbClr val="A6CE39"/>
                </a:solidFill>
                <a:latin typeface="Arial" pitchFamily="34" charset="0"/>
                <a:cs typeface="Arial" pitchFamily="34" charset="0"/>
              </a:rPr>
              <a:t> </a:t>
            </a:r>
            <a:r>
              <a:rPr sz="3200" b="1" spc="-305" dirty="0" smtClean="0">
                <a:solidFill>
                  <a:srgbClr val="A6CE39"/>
                </a:solidFill>
                <a:latin typeface="Arial" pitchFamily="34" charset="0"/>
                <a:cs typeface="Arial" pitchFamily="34" charset="0"/>
              </a:rPr>
              <a:t>T</a:t>
            </a:r>
            <a:r>
              <a:rPr sz="3200" b="1" spc="0" dirty="0" smtClean="0">
                <a:solidFill>
                  <a:srgbClr val="A6CE39"/>
                </a:solidFill>
                <a:latin typeface="Arial" pitchFamily="34" charset="0"/>
                <a:cs typeface="Arial" pitchFamily="34" charset="0"/>
              </a:rPr>
              <a:t>od</a:t>
            </a:r>
            <a:r>
              <a:rPr sz="3200" b="1" spc="-95" dirty="0" smtClean="0">
                <a:solidFill>
                  <a:srgbClr val="A6CE39"/>
                </a:solidFill>
                <a:latin typeface="Arial" pitchFamily="34" charset="0"/>
                <a:cs typeface="Arial" pitchFamily="34" charset="0"/>
              </a:rPr>
              <a:t>a</a:t>
            </a:r>
            <a:r>
              <a:rPr sz="3200" b="1" spc="-20" dirty="0" smtClean="0">
                <a:solidFill>
                  <a:srgbClr val="A6CE39"/>
                </a:solidFill>
                <a:latin typeface="Arial" pitchFamily="34" charset="0"/>
                <a:cs typeface="Arial" pitchFamily="34" charset="0"/>
              </a:rPr>
              <a:t>y</a:t>
            </a:r>
            <a:endParaRPr sz="3200" b="1" dirty="0">
              <a:latin typeface="Arial" pitchFamily="34" charset="0"/>
              <a:cs typeface="Arial" pitchFamily="34" charset="0"/>
            </a:endParaRPr>
          </a:p>
        </p:txBody>
      </p:sp>
      <p:sp>
        <p:nvSpPr>
          <p:cNvPr id="9" name="object 9"/>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10"/>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1" name="TextBox 10"/>
          <p:cNvSpPr txBox="1"/>
          <p:nvPr/>
        </p:nvSpPr>
        <p:spPr>
          <a:xfrm>
            <a:off x="1086958" y="1422400"/>
            <a:ext cx="4258048" cy="5204502"/>
          </a:xfrm>
          <a:prstGeom prst="rect">
            <a:avLst/>
          </a:prstGeom>
          <a:noFill/>
        </p:spPr>
        <p:txBody>
          <a:bodyPr wrap="square" rtlCol="0">
            <a:spAutoFit/>
          </a:bodyPr>
          <a:lstStyle/>
          <a:p>
            <a:pPr marL="12700">
              <a:lnSpc>
                <a:spcPct val="100000"/>
              </a:lnSpc>
              <a:spcBef>
                <a:spcPts val="1200"/>
              </a:spcBef>
            </a:pPr>
            <a:r>
              <a:rPr lang="en-US" sz="2400" spc="-35" dirty="0">
                <a:solidFill>
                  <a:srgbClr val="0066B3"/>
                </a:solidFill>
                <a:latin typeface="Arial" pitchFamily="34" charset="0"/>
                <a:cs typeface="Arial" pitchFamily="34" charset="0"/>
              </a:rPr>
              <a:t>A</a:t>
            </a:r>
            <a:r>
              <a:rPr lang="en-US" sz="2400" spc="-40" dirty="0">
                <a:solidFill>
                  <a:srgbClr val="0066B3"/>
                </a:solidFill>
                <a:latin typeface="Arial" pitchFamily="34" charset="0"/>
                <a:cs typeface="Arial" pitchFamily="34" charset="0"/>
              </a:rPr>
              <a:t>cademic </a:t>
            </a:r>
            <a:r>
              <a:rPr lang="en-US" sz="2400" spc="-70" dirty="0">
                <a:solidFill>
                  <a:srgbClr val="0066B3"/>
                </a:solidFill>
                <a:latin typeface="Arial" pitchFamily="34" charset="0"/>
                <a:cs typeface="Arial" pitchFamily="34" charset="0"/>
              </a:rPr>
              <a:t>pressure</a:t>
            </a:r>
            <a:endParaRPr lang="en-US" sz="2400" dirty="0">
              <a:latin typeface="Arial" pitchFamily="34" charset="0"/>
              <a:cs typeface="Arial" pitchFamily="34" charset="0"/>
            </a:endParaRPr>
          </a:p>
          <a:p>
            <a:pPr marL="12700" marR="12700">
              <a:lnSpc>
                <a:spcPct val="130900"/>
              </a:lnSpc>
              <a:spcBef>
                <a:spcPts val="1200"/>
              </a:spcBef>
            </a:pPr>
            <a:r>
              <a:rPr lang="en-US" sz="2000" spc="-15" dirty="0">
                <a:solidFill>
                  <a:schemeClr val="tx1">
                    <a:lumMod val="75000"/>
                    <a:lumOff val="25000"/>
                  </a:schemeClr>
                </a:solidFill>
                <a:latin typeface="Arial" pitchFamily="34" charset="0"/>
                <a:cs typeface="Arial" pitchFamily="34" charset="0"/>
              </a:rPr>
              <a:t>Children </a:t>
            </a:r>
            <a:r>
              <a:rPr lang="en-US" sz="2000" spc="-60" dirty="0">
                <a:solidFill>
                  <a:schemeClr val="tx1">
                    <a:lumMod val="75000"/>
                    <a:lumOff val="25000"/>
                  </a:schemeClr>
                </a:solidFill>
                <a:latin typeface="Arial" pitchFamily="34" charset="0"/>
                <a:cs typeface="Arial" pitchFamily="34" charset="0"/>
              </a:rPr>
              <a:t>are </a:t>
            </a:r>
            <a:r>
              <a:rPr lang="en-US" sz="2000" spc="-30" dirty="0">
                <a:solidFill>
                  <a:schemeClr val="tx1">
                    <a:lumMod val="75000"/>
                    <a:lumOff val="25000"/>
                  </a:schemeClr>
                </a:solidFill>
                <a:latin typeface="Arial" pitchFamily="34" charset="0"/>
                <a:cs typeface="Arial" pitchFamily="34" charset="0"/>
              </a:rPr>
              <a:t>facing </a:t>
            </a:r>
            <a:r>
              <a:rPr lang="en-US" sz="2000" spc="-75" dirty="0">
                <a:solidFill>
                  <a:schemeClr val="tx1">
                    <a:lumMod val="75000"/>
                    <a:lumOff val="25000"/>
                  </a:schemeClr>
                </a:solidFill>
                <a:latin typeface="Arial" pitchFamily="34" charset="0"/>
                <a:cs typeface="Arial" pitchFamily="34" charset="0"/>
              </a:rPr>
              <a:t>a </a:t>
            </a:r>
            <a:r>
              <a:rPr lang="en-US" sz="2000" spc="5" dirty="0">
                <a:solidFill>
                  <a:schemeClr val="tx1">
                    <a:lumMod val="75000"/>
                    <a:lumOff val="25000"/>
                  </a:schemeClr>
                </a:solidFill>
                <a:latin typeface="Arial" pitchFamily="34" charset="0"/>
                <a:cs typeface="Arial" pitchFamily="34" charset="0"/>
              </a:rPr>
              <a:t>competitive </a:t>
            </a:r>
            <a:r>
              <a:rPr lang="en-US" sz="2000" spc="-40" dirty="0">
                <a:solidFill>
                  <a:schemeClr val="tx1">
                    <a:lumMod val="75000"/>
                    <a:lumOff val="25000"/>
                  </a:schemeClr>
                </a:solidFill>
                <a:latin typeface="Arial" pitchFamily="34" charset="0"/>
                <a:cs typeface="Arial" pitchFamily="34" charset="0"/>
              </a:rPr>
              <a:t>academic</a:t>
            </a:r>
            <a:r>
              <a:rPr lang="en-US" sz="2000" spc="-20" dirty="0">
                <a:solidFill>
                  <a:schemeClr val="tx1">
                    <a:lumMod val="75000"/>
                    <a:lumOff val="25000"/>
                  </a:schemeClr>
                </a:solidFill>
                <a:latin typeface="Arial" pitchFamily="34" charset="0"/>
                <a:cs typeface="Arial" pitchFamily="34" charset="0"/>
              </a:rPr>
              <a:t> </a:t>
            </a:r>
            <a:r>
              <a:rPr lang="en-US" sz="2000" spc="-10" dirty="0">
                <a:solidFill>
                  <a:schemeClr val="tx1">
                    <a:lumMod val="75000"/>
                    <a:lumOff val="25000"/>
                  </a:schemeClr>
                </a:solidFill>
                <a:latin typeface="Arial" pitchFamily="34" charset="0"/>
                <a:cs typeface="Arial" pitchFamily="34" charset="0"/>
              </a:rPr>
              <a:t>environment </a:t>
            </a:r>
            <a:r>
              <a:rPr lang="en-US" sz="2000" spc="10" dirty="0">
                <a:solidFill>
                  <a:schemeClr val="tx1">
                    <a:lumMod val="75000"/>
                    <a:lumOff val="25000"/>
                  </a:schemeClr>
                </a:solidFill>
                <a:latin typeface="Arial" pitchFamily="34" charset="0"/>
                <a:cs typeface="Arial" pitchFamily="34" charset="0"/>
              </a:rPr>
              <a:t>from </a:t>
            </a:r>
            <a:r>
              <a:rPr lang="en-US" sz="2000" spc="-25" dirty="0">
                <a:solidFill>
                  <a:schemeClr val="tx1">
                    <a:lumMod val="75000"/>
                    <a:lumOff val="25000"/>
                  </a:schemeClr>
                </a:solidFill>
                <a:latin typeface="Arial" pitchFamily="34" charset="0"/>
                <a:cs typeface="Arial" pitchFamily="34" charset="0"/>
              </a:rPr>
              <a:t>early </a:t>
            </a:r>
            <a:r>
              <a:rPr lang="en-US" sz="2000" spc="-60" dirty="0">
                <a:solidFill>
                  <a:schemeClr val="tx1">
                    <a:lumMod val="75000"/>
                    <a:lumOff val="25000"/>
                  </a:schemeClr>
                </a:solidFill>
                <a:latin typeface="Arial" pitchFamily="34" charset="0"/>
                <a:cs typeface="Arial" pitchFamily="34" charset="0"/>
              </a:rPr>
              <a:t>age, </a:t>
            </a:r>
            <a:r>
              <a:rPr lang="en-US" sz="2000" spc="-40" dirty="0">
                <a:solidFill>
                  <a:schemeClr val="tx1">
                    <a:lumMod val="75000"/>
                    <a:lumOff val="25000"/>
                  </a:schemeClr>
                </a:solidFill>
                <a:latin typeface="Arial" pitchFamily="34" charset="0"/>
                <a:cs typeface="Arial" pitchFamily="34" charset="0"/>
              </a:rPr>
              <a:t>and </a:t>
            </a:r>
            <a:r>
              <a:rPr lang="en-US" sz="2000" spc="-60" dirty="0">
                <a:solidFill>
                  <a:schemeClr val="tx1">
                    <a:lumMod val="75000"/>
                    <a:lumOff val="25000"/>
                  </a:schemeClr>
                </a:solidFill>
                <a:latin typeface="Arial" pitchFamily="34" charset="0"/>
                <a:cs typeface="Arial" pitchFamily="34" charset="0"/>
              </a:rPr>
              <a:t>are </a:t>
            </a:r>
            <a:r>
              <a:rPr lang="en-US" sz="2000" spc="-45" dirty="0">
                <a:solidFill>
                  <a:schemeClr val="tx1">
                    <a:lumMod val="75000"/>
                    <a:lumOff val="25000"/>
                  </a:schemeClr>
                </a:solidFill>
                <a:latin typeface="Arial" pitchFamily="34" charset="0"/>
                <a:cs typeface="Arial" pitchFamily="34" charset="0"/>
              </a:rPr>
              <a:t>being</a:t>
            </a:r>
            <a:r>
              <a:rPr lang="en-US" sz="2000" spc="-25"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pressured </a:t>
            </a:r>
            <a:r>
              <a:rPr lang="en-US" sz="2000" spc="10" dirty="0">
                <a:solidFill>
                  <a:schemeClr val="tx1">
                    <a:lumMod val="75000"/>
                    <a:lumOff val="25000"/>
                  </a:schemeClr>
                </a:solidFill>
                <a:latin typeface="Arial" pitchFamily="34" charset="0"/>
                <a:cs typeface="Arial" pitchFamily="34" charset="0"/>
              </a:rPr>
              <a:t>by </a:t>
            </a:r>
            <a:r>
              <a:rPr lang="en-US" sz="2000" spc="-35" dirty="0">
                <a:solidFill>
                  <a:schemeClr val="tx1">
                    <a:lumMod val="75000"/>
                    <a:lumOff val="25000"/>
                  </a:schemeClr>
                </a:solidFill>
                <a:latin typeface="Arial" pitchFamily="34" charset="0"/>
                <a:cs typeface="Arial" pitchFamily="34" charset="0"/>
              </a:rPr>
              <a:t>parents </a:t>
            </a:r>
            <a:r>
              <a:rPr lang="en-US" sz="2000" spc="-40" dirty="0">
                <a:solidFill>
                  <a:schemeClr val="tx1">
                    <a:lumMod val="75000"/>
                    <a:lumOff val="25000"/>
                  </a:schemeClr>
                </a:solidFill>
                <a:latin typeface="Arial" pitchFamily="34" charset="0"/>
                <a:cs typeface="Arial" pitchFamily="34" charset="0"/>
              </a:rPr>
              <a:t>and teachers </a:t>
            </a:r>
            <a:r>
              <a:rPr lang="en-US" sz="2000" spc="40" dirty="0">
                <a:solidFill>
                  <a:schemeClr val="tx1">
                    <a:lumMod val="75000"/>
                    <a:lumOff val="25000"/>
                  </a:schemeClr>
                </a:solidFill>
                <a:latin typeface="Arial" pitchFamily="34" charset="0"/>
                <a:cs typeface="Arial" pitchFamily="34" charset="0"/>
              </a:rPr>
              <a:t>to </a:t>
            </a:r>
            <a:r>
              <a:rPr lang="en-US" sz="2000" spc="-15" dirty="0">
                <a:solidFill>
                  <a:schemeClr val="tx1">
                    <a:lumMod val="75000"/>
                    <a:lumOff val="25000"/>
                  </a:schemeClr>
                </a:solidFill>
                <a:latin typeface="Arial" pitchFamily="34" charset="0"/>
                <a:cs typeface="Arial" pitchFamily="34" charset="0"/>
              </a:rPr>
              <a:t>attain</a:t>
            </a:r>
            <a:r>
              <a:rPr lang="en-US" sz="2000" spc="-10" dirty="0">
                <a:solidFill>
                  <a:schemeClr val="tx1">
                    <a:lumMod val="75000"/>
                    <a:lumOff val="25000"/>
                  </a:schemeClr>
                </a:solidFill>
                <a:latin typeface="Arial" pitchFamily="34" charset="0"/>
                <a:cs typeface="Arial" pitchFamily="34" charset="0"/>
              </a:rPr>
              <a:t> </a:t>
            </a:r>
            <a:r>
              <a:rPr lang="en-US" sz="2000" spc="-90" dirty="0">
                <a:solidFill>
                  <a:schemeClr val="tx1">
                    <a:lumMod val="75000"/>
                    <a:lumOff val="25000"/>
                  </a:schemeClr>
                </a:solidFill>
                <a:latin typeface="Arial" pitchFamily="34" charset="0"/>
                <a:cs typeface="Arial" pitchFamily="34" charset="0"/>
              </a:rPr>
              <a:t>e</a:t>
            </a:r>
            <a:r>
              <a:rPr lang="en-US" sz="2000" spc="-110" dirty="0">
                <a:solidFill>
                  <a:schemeClr val="tx1">
                    <a:lumMod val="75000"/>
                    <a:lumOff val="25000"/>
                  </a:schemeClr>
                </a:solidFill>
                <a:latin typeface="Arial" pitchFamily="34" charset="0"/>
                <a:cs typeface="Arial" pitchFamily="34" charset="0"/>
              </a:rPr>
              <a:t>x</a:t>
            </a:r>
            <a:r>
              <a:rPr lang="en-US" sz="2000" spc="-20" dirty="0">
                <a:solidFill>
                  <a:schemeClr val="tx1">
                    <a:lumMod val="75000"/>
                    <a:lumOff val="25000"/>
                  </a:schemeClr>
                </a:solidFill>
                <a:latin typeface="Arial" pitchFamily="34" charset="0"/>
                <a:cs typeface="Arial" pitchFamily="34" charset="0"/>
              </a:rPr>
              <a:t>cellent </a:t>
            </a:r>
            <a:r>
              <a:rPr lang="en-US" sz="2000" spc="-60" dirty="0">
                <a:solidFill>
                  <a:schemeClr val="tx1">
                    <a:lumMod val="75000"/>
                    <a:lumOff val="25000"/>
                  </a:schemeClr>
                </a:solidFill>
                <a:latin typeface="Arial" pitchFamily="34" charset="0"/>
                <a:cs typeface="Arial" pitchFamily="34" charset="0"/>
              </a:rPr>
              <a:t>grades. </a:t>
            </a:r>
            <a:endParaRPr lang="en-US" sz="2000" spc="-60" dirty="0" smtClean="0">
              <a:solidFill>
                <a:schemeClr val="tx1">
                  <a:lumMod val="75000"/>
                  <a:lumOff val="25000"/>
                </a:schemeClr>
              </a:solidFill>
              <a:latin typeface="Arial" pitchFamily="34" charset="0"/>
              <a:cs typeface="Arial" pitchFamily="34" charset="0"/>
            </a:endParaRPr>
          </a:p>
          <a:p>
            <a:pPr marL="12700" marR="12700">
              <a:lnSpc>
                <a:spcPct val="130900"/>
              </a:lnSpc>
              <a:spcBef>
                <a:spcPts val="1200"/>
              </a:spcBef>
            </a:pPr>
            <a:r>
              <a:rPr lang="en-US" sz="2000" spc="-20" dirty="0" smtClean="0">
                <a:solidFill>
                  <a:schemeClr val="tx1">
                    <a:lumMod val="75000"/>
                    <a:lumOff val="25000"/>
                  </a:schemeClr>
                </a:solidFill>
                <a:latin typeface="Arial" pitchFamily="34" charset="0"/>
                <a:cs typeface="Arial" pitchFamily="34" charset="0"/>
              </a:rPr>
              <a:t>High </a:t>
            </a:r>
            <a:r>
              <a:rPr lang="en-US" sz="2000" spc="-95" dirty="0">
                <a:solidFill>
                  <a:schemeClr val="tx1">
                    <a:lumMod val="75000"/>
                    <a:lumOff val="25000"/>
                  </a:schemeClr>
                </a:solidFill>
                <a:latin typeface="Arial" pitchFamily="34" charset="0"/>
                <a:cs typeface="Arial" pitchFamily="34" charset="0"/>
              </a:rPr>
              <a:t>e</a:t>
            </a:r>
            <a:r>
              <a:rPr lang="en-US" sz="2000" spc="-20" dirty="0">
                <a:solidFill>
                  <a:schemeClr val="tx1">
                    <a:lumMod val="75000"/>
                    <a:lumOff val="25000"/>
                  </a:schemeClr>
                </a:solidFill>
                <a:latin typeface="Arial" pitchFamily="34" charset="0"/>
                <a:cs typeface="Arial" pitchFamily="34" charset="0"/>
              </a:rPr>
              <a:t>xpectations, </a:t>
            </a:r>
            <a:r>
              <a:rPr lang="en-US" sz="2000" spc="-15" dirty="0">
                <a:solidFill>
                  <a:schemeClr val="tx1">
                    <a:lumMod val="75000"/>
                    <a:lumOff val="25000"/>
                  </a:schemeClr>
                </a:solidFill>
                <a:latin typeface="Arial" pitchFamily="34" charset="0"/>
                <a:cs typeface="Arial" pitchFamily="34" charset="0"/>
              </a:rPr>
              <a:t>at </a:t>
            </a:r>
            <a:r>
              <a:rPr lang="en-US" sz="2000" spc="-20" dirty="0">
                <a:solidFill>
                  <a:schemeClr val="tx1">
                    <a:lumMod val="75000"/>
                    <a:lumOff val="25000"/>
                  </a:schemeClr>
                </a:solidFill>
                <a:latin typeface="Arial" pitchFamily="34" charset="0"/>
                <a:cs typeface="Arial" pitchFamily="34" charset="0"/>
              </a:rPr>
              <a:t>times, </a:t>
            </a:r>
            <a:r>
              <a:rPr lang="en-US" sz="2000" spc="-40" dirty="0">
                <a:solidFill>
                  <a:schemeClr val="tx1">
                    <a:lumMod val="75000"/>
                    <a:lumOff val="25000"/>
                  </a:schemeClr>
                </a:solidFill>
                <a:latin typeface="Arial" pitchFamily="34" charset="0"/>
                <a:cs typeface="Arial" pitchFamily="34" charset="0"/>
              </a:rPr>
              <a:t>lead</a:t>
            </a:r>
            <a:r>
              <a:rPr lang="en-US" sz="2000" spc="-25" dirty="0">
                <a:solidFill>
                  <a:schemeClr val="tx1">
                    <a:lumMod val="75000"/>
                    <a:lumOff val="25000"/>
                  </a:schemeClr>
                </a:solidFill>
                <a:latin typeface="Arial" pitchFamily="34" charset="0"/>
                <a:cs typeface="Arial" pitchFamily="34" charset="0"/>
              </a:rPr>
              <a:t> </a:t>
            </a:r>
            <a:r>
              <a:rPr lang="en-US" sz="2000" spc="-15" dirty="0">
                <a:solidFill>
                  <a:schemeClr val="tx1">
                    <a:lumMod val="75000"/>
                    <a:lumOff val="25000"/>
                  </a:schemeClr>
                </a:solidFill>
                <a:latin typeface="Arial" pitchFamily="34" charset="0"/>
                <a:cs typeface="Arial" pitchFamily="34" charset="0"/>
              </a:rPr>
              <a:t>the </a:t>
            </a:r>
            <a:r>
              <a:rPr lang="en-US" sz="2000" spc="-30" dirty="0">
                <a:solidFill>
                  <a:schemeClr val="tx1">
                    <a:lumMod val="75000"/>
                    <a:lumOff val="25000"/>
                  </a:schemeClr>
                </a:solidFill>
                <a:latin typeface="Arial" pitchFamily="34" charset="0"/>
                <a:cs typeface="Arial" pitchFamily="34" charset="0"/>
              </a:rPr>
              <a:t>children </a:t>
            </a:r>
            <a:r>
              <a:rPr lang="en-US" sz="2000" spc="40" dirty="0">
                <a:solidFill>
                  <a:schemeClr val="tx1">
                    <a:lumMod val="75000"/>
                    <a:lumOff val="25000"/>
                  </a:schemeClr>
                </a:solidFill>
                <a:latin typeface="Arial" pitchFamily="34" charset="0"/>
                <a:cs typeface="Arial" pitchFamily="34" charset="0"/>
              </a:rPr>
              <a:t>to </a:t>
            </a:r>
            <a:r>
              <a:rPr lang="en-US" sz="2000" spc="-20" dirty="0">
                <a:solidFill>
                  <a:schemeClr val="tx1">
                    <a:lumMod val="75000"/>
                    <a:lumOff val="25000"/>
                  </a:schemeClr>
                </a:solidFill>
                <a:latin typeface="Arial" pitchFamily="34" charset="0"/>
                <a:cs typeface="Arial" pitchFamily="34" charset="0"/>
              </a:rPr>
              <a:t>strive </a:t>
            </a:r>
            <a:r>
              <a:rPr lang="en-US" sz="2000" spc="20" dirty="0">
                <a:solidFill>
                  <a:schemeClr val="tx1">
                    <a:lumMod val="75000"/>
                    <a:lumOff val="25000"/>
                  </a:schemeClr>
                </a:solidFill>
                <a:latin typeface="Arial" pitchFamily="34" charset="0"/>
                <a:cs typeface="Arial" pitchFamily="34" charset="0"/>
              </a:rPr>
              <a:t>for </a:t>
            </a:r>
            <a:r>
              <a:rPr lang="en-US" sz="2000" spc="-30" dirty="0">
                <a:solidFill>
                  <a:schemeClr val="tx1">
                    <a:lumMod val="75000"/>
                    <a:lumOff val="25000"/>
                  </a:schemeClr>
                </a:solidFill>
                <a:latin typeface="Arial" pitchFamily="34" charset="0"/>
                <a:cs typeface="Arial" pitchFamily="34" charset="0"/>
              </a:rPr>
              <a:t>unrealistic </a:t>
            </a:r>
            <a:r>
              <a:rPr lang="en-US" sz="2000" spc="-45" dirty="0">
                <a:solidFill>
                  <a:schemeClr val="tx1">
                    <a:lumMod val="75000"/>
                    <a:lumOff val="25000"/>
                  </a:schemeClr>
                </a:solidFill>
                <a:latin typeface="Arial" pitchFamily="34" charset="0"/>
                <a:cs typeface="Arial" pitchFamily="34" charset="0"/>
              </a:rPr>
              <a:t>goals, </a:t>
            </a:r>
            <a:r>
              <a:rPr lang="en-US" sz="2000" spc="5" dirty="0">
                <a:solidFill>
                  <a:schemeClr val="tx1">
                    <a:lumMod val="75000"/>
                    <a:lumOff val="25000"/>
                  </a:schemeClr>
                </a:solidFill>
                <a:latin typeface="Arial" pitchFamily="34" charset="0"/>
                <a:cs typeface="Arial" pitchFamily="34" charset="0"/>
              </a:rPr>
              <a:t>which </a:t>
            </a:r>
            <a:r>
              <a:rPr lang="en-US" sz="2000" spc="35" dirty="0">
                <a:solidFill>
                  <a:schemeClr val="tx1">
                    <a:lumMod val="75000"/>
                    <a:lumOff val="25000"/>
                  </a:schemeClr>
                </a:solidFill>
                <a:latin typeface="Arial" pitchFamily="34" charset="0"/>
                <a:cs typeface="Arial" pitchFamily="34" charset="0"/>
              </a:rPr>
              <a:t>if unfulfilled </a:t>
            </a:r>
            <a:r>
              <a:rPr lang="en-US" sz="2000" spc="-40" dirty="0">
                <a:solidFill>
                  <a:schemeClr val="tx1">
                    <a:lumMod val="75000"/>
                    <a:lumOff val="25000"/>
                  </a:schemeClr>
                </a:solidFill>
                <a:latin typeface="Arial" pitchFamily="34" charset="0"/>
                <a:cs typeface="Arial" pitchFamily="34" charset="0"/>
              </a:rPr>
              <a:t>can bring on </a:t>
            </a:r>
            <a:r>
              <a:rPr lang="en-US" sz="2000" spc="-45" dirty="0">
                <a:solidFill>
                  <a:schemeClr val="tx1">
                    <a:lumMod val="75000"/>
                    <a:lumOff val="25000"/>
                  </a:schemeClr>
                </a:solidFill>
                <a:latin typeface="Arial" pitchFamily="34" charset="0"/>
                <a:cs typeface="Arial" pitchFamily="34" charset="0"/>
              </a:rPr>
              <a:t>serious </a:t>
            </a:r>
            <a:r>
              <a:rPr lang="en-US" sz="2000" spc="-55" dirty="0">
                <a:solidFill>
                  <a:schemeClr val="tx1">
                    <a:lumMod val="75000"/>
                    <a:lumOff val="25000"/>
                  </a:schemeClr>
                </a:solidFill>
                <a:latin typeface="Arial" pitchFamily="34" charset="0"/>
                <a:cs typeface="Arial" pitchFamily="34" charset="0"/>
              </a:rPr>
              <a:t>stress </a:t>
            </a:r>
            <a:r>
              <a:rPr lang="en-US" sz="2000" spc="-40" dirty="0">
                <a:solidFill>
                  <a:schemeClr val="tx1">
                    <a:lumMod val="75000"/>
                    <a:lumOff val="25000"/>
                  </a:schemeClr>
                </a:solidFill>
                <a:latin typeface="Arial" pitchFamily="34" charset="0"/>
                <a:cs typeface="Arial" pitchFamily="34" charset="0"/>
              </a:rPr>
              <a:t>and prove </a:t>
            </a:r>
            <a:r>
              <a:rPr lang="en-US" sz="2000" spc="40" dirty="0">
                <a:solidFill>
                  <a:schemeClr val="tx1">
                    <a:lumMod val="75000"/>
                    <a:lumOff val="25000"/>
                  </a:schemeClr>
                </a:solidFill>
                <a:latin typeface="Arial" pitchFamily="34" charset="0"/>
                <a:cs typeface="Arial" pitchFamily="34" charset="0"/>
              </a:rPr>
              <a:t>to</a:t>
            </a:r>
            <a:r>
              <a:rPr lang="en-US" sz="2000" spc="25" dirty="0">
                <a:solidFill>
                  <a:schemeClr val="tx1">
                    <a:lumMod val="75000"/>
                    <a:lumOff val="25000"/>
                  </a:schemeClr>
                </a:solidFill>
                <a:latin typeface="Arial" pitchFamily="34" charset="0"/>
                <a:cs typeface="Arial" pitchFamily="34" charset="0"/>
              </a:rPr>
              <a:t> </a:t>
            </a:r>
            <a:r>
              <a:rPr lang="en-US" sz="2000" spc="-40" dirty="0">
                <a:solidFill>
                  <a:schemeClr val="tx1">
                    <a:lumMod val="75000"/>
                    <a:lumOff val="25000"/>
                  </a:schemeClr>
                </a:solidFill>
                <a:latin typeface="Arial" pitchFamily="34" charset="0"/>
                <a:cs typeface="Arial" pitchFamily="34" charset="0"/>
              </a:rPr>
              <a:t>be </a:t>
            </a:r>
            <a:r>
              <a:rPr lang="en-US" sz="2000" spc="-15" dirty="0">
                <a:solidFill>
                  <a:schemeClr val="tx1">
                    <a:lumMod val="75000"/>
                    <a:lumOff val="25000"/>
                  </a:schemeClr>
                </a:solidFill>
                <a:latin typeface="Arial" pitchFamily="34" charset="0"/>
                <a:cs typeface="Arial" pitchFamily="34" charset="0"/>
              </a:rPr>
              <a:t>detrimental </a:t>
            </a:r>
            <a:r>
              <a:rPr lang="en-US" sz="2000" spc="40" dirty="0">
                <a:solidFill>
                  <a:schemeClr val="tx1">
                    <a:lumMod val="75000"/>
                    <a:lumOff val="25000"/>
                  </a:schemeClr>
                </a:solidFill>
                <a:latin typeface="Arial" pitchFamily="34" charset="0"/>
                <a:cs typeface="Arial" pitchFamily="34" charset="0"/>
              </a:rPr>
              <a:t>to </a:t>
            </a:r>
            <a:r>
              <a:rPr lang="en-US" sz="2000" spc="-20" dirty="0">
                <a:solidFill>
                  <a:schemeClr val="tx1">
                    <a:lumMod val="75000"/>
                    <a:lumOff val="25000"/>
                  </a:schemeClr>
                </a:solidFill>
                <a:latin typeface="Arial" pitchFamily="34" charset="0"/>
                <a:cs typeface="Arial" pitchFamily="34" charset="0"/>
              </a:rPr>
              <a:t>their </a:t>
            </a:r>
            <a:r>
              <a:rPr lang="en-US" sz="2000" spc="-15" dirty="0">
                <a:solidFill>
                  <a:schemeClr val="tx1">
                    <a:lumMod val="75000"/>
                    <a:lumOff val="25000"/>
                  </a:schemeClr>
                </a:solidFill>
                <a:latin typeface="Arial" pitchFamily="34" charset="0"/>
                <a:cs typeface="Arial" pitchFamily="34" charset="0"/>
              </a:rPr>
              <a:t>mental </a:t>
            </a:r>
            <a:r>
              <a:rPr lang="en-US" sz="2000" spc="-40" dirty="0">
                <a:solidFill>
                  <a:schemeClr val="tx1">
                    <a:lumMod val="75000"/>
                    <a:lumOff val="25000"/>
                  </a:schemeClr>
                </a:solidFill>
                <a:latin typeface="Arial" pitchFamily="34" charset="0"/>
                <a:cs typeface="Arial" pitchFamily="34" charset="0"/>
              </a:rPr>
              <a:t>and </a:t>
            </a:r>
            <a:r>
              <a:rPr lang="en-US" sz="2000" spc="-20" dirty="0">
                <a:solidFill>
                  <a:schemeClr val="tx1">
                    <a:lumMod val="75000"/>
                    <a:lumOff val="25000"/>
                  </a:schemeClr>
                </a:solidFill>
                <a:latin typeface="Arial" pitchFamily="34" charset="0"/>
                <a:cs typeface="Arial" pitchFamily="34" charset="0"/>
              </a:rPr>
              <a:t>physical health</a:t>
            </a:r>
            <a:r>
              <a:rPr lang="en-US" sz="2000" spc="-20" dirty="0" smtClean="0">
                <a:solidFill>
                  <a:schemeClr val="tx1">
                    <a:lumMod val="75000"/>
                    <a:lumOff val="25000"/>
                  </a:schemeClr>
                </a:solidFill>
                <a:latin typeface="Arial" pitchFamily="34" charset="0"/>
                <a:cs typeface="Arial" pitchFamily="34" charset="0"/>
              </a:rPr>
              <a:t>.</a:t>
            </a:r>
            <a:endParaRPr lang="en-US" dirty="0"/>
          </a:p>
        </p:txBody>
      </p:sp>
      <p:pic>
        <p:nvPicPr>
          <p:cNvPr id="1028" name="Picture 4" descr="D:\LY DESIGNS Harry\LY\School Designs\Laughter Yoga School\Net Images\frustrated-stude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6159" y="1453002"/>
            <a:ext cx="4431983" cy="3581400"/>
          </a:xfrm>
          <a:prstGeom prst="rect">
            <a:avLst/>
          </a:prstGeom>
          <a:noFill/>
          <a:extLst>
            <a:ext uri="{909E8E84-426E-40DD-AFC4-6F175D3DCCD1}">
              <a14:hiddenFill xmlns:a14="http://schemas.microsoft.com/office/drawing/2010/main">
                <a:solidFill>
                  <a:srgbClr val="FFFFFF"/>
                </a:solidFill>
              </a14:hiddenFill>
            </a:ext>
          </a:extLst>
        </p:spPr>
      </p:pic>
      <p:sp>
        <p:nvSpPr>
          <p:cNvPr id="15" name="bk object 16"/>
          <p:cNvSpPr/>
          <p:nvPr/>
        </p:nvSpPr>
        <p:spPr>
          <a:xfrm>
            <a:off x="2589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6"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7"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02304" y="1498600"/>
            <a:ext cx="3828446" cy="4016484"/>
          </a:xfrm>
          <a:prstGeom prst="rect">
            <a:avLst/>
          </a:prstGeom>
          <a:noFill/>
        </p:spPr>
        <p:txBody>
          <a:bodyPr wrap="square" rtlCol="0">
            <a:spAutoFit/>
          </a:bodyPr>
          <a:lstStyle/>
          <a:p>
            <a:pPr>
              <a:lnSpc>
                <a:spcPts val="3600"/>
              </a:lnSpc>
              <a:spcBef>
                <a:spcPts val="1800"/>
              </a:spcBef>
            </a:pPr>
            <a:r>
              <a:rPr lang="en-US" sz="2400" dirty="0" smtClean="0">
                <a:solidFill>
                  <a:schemeClr val="tx1">
                    <a:lumMod val="75000"/>
                    <a:lumOff val="25000"/>
                  </a:schemeClr>
                </a:solidFill>
                <a:latin typeface="Arial" pitchFamily="34" charset="0"/>
                <a:cs typeface="Arial" pitchFamily="34" charset="0"/>
              </a:rPr>
              <a:t>Physical </a:t>
            </a:r>
            <a:r>
              <a:rPr lang="en-US" sz="2400" dirty="0">
                <a:solidFill>
                  <a:schemeClr val="tx1">
                    <a:lumMod val="75000"/>
                    <a:lumOff val="25000"/>
                  </a:schemeClr>
                </a:solidFill>
                <a:latin typeface="Arial" pitchFamily="34" charset="0"/>
                <a:cs typeface="Arial" pitchFamily="34" charset="0"/>
              </a:rPr>
              <a:t>play is being replaced by mobile phones, video games, television and internet. </a:t>
            </a:r>
            <a:endParaRPr lang="en-US" sz="2400" dirty="0" smtClean="0">
              <a:solidFill>
                <a:schemeClr val="tx1">
                  <a:lumMod val="75000"/>
                  <a:lumOff val="25000"/>
                </a:schemeClr>
              </a:solidFill>
              <a:latin typeface="Arial" pitchFamily="34" charset="0"/>
              <a:cs typeface="Arial" pitchFamily="34" charset="0"/>
            </a:endParaRPr>
          </a:p>
          <a:p>
            <a:pPr>
              <a:lnSpc>
                <a:spcPts val="3600"/>
              </a:lnSpc>
              <a:spcBef>
                <a:spcPts val="1800"/>
              </a:spcBef>
            </a:pPr>
            <a:r>
              <a:rPr lang="en-US" sz="2400" dirty="0" smtClean="0">
                <a:solidFill>
                  <a:schemeClr val="tx1">
                    <a:lumMod val="75000"/>
                    <a:lumOff val="25000"/>
                  </a:schemeClr>
                </a:solidFill>
                <a:latin typeface="Arial" pitchFamily="34" charset="0"/>
                <a:cs typeface="Arial" pitchFamily="34" charset="0"/>
              </a:rPr>
              <a:t>High </a:t>
            </a:r>
            <a:r>
              <a:rPr lang="en-US" sz="2400" dirty="0">
                <a:solidFill>
                  <a:schemeClr val="tx1">
                    <a:lumMod val="75000"/>
                    <a:lumOff val="25000"/>
                  </a:schemeClr>
                </a:solidFill>
                <a:latin typeface="Arial" pitchFamily="34" charset="0"/>
                <a:cs typeface="Arial" pitchFamily="34" charset="0"/>
              </a:rPr>
              <a:t>tech communication skills have eroded the fun of laughing at simple things.</a:t>
            </a:r>
          </a:p>
        </p:txBody>
      </p:sp>
      <p:pic>
        <p:nvPicPr>
          <p:cNvPr id="2051" name="Picture 3" descr="D:\LY DESIGNS Harry\LY\School Designs\Laughter Yoga School\Net Images\How-old-should-your-child-be-before-you-give-them-a-mobile-pho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3150" y="1590218"/>
            <a:ext cx="5257800" cy="3772681"/>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6"/>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7"/>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8"/>
          <p:cNvSpPr txBox="1">
            <a:spLocks noGrp="1"/>
          </p:cNvSpPr>
          <p:nvPr>
            <p:ph type="title"/>
          </p:nvPr>
        </p:nvSpPr>
        <p:spPr>
          <a:xfrm>
            <a:off x="1340815" y="684126"/>
            <a:ext cx="8495335" cy="499898"/>
          </a:xfrm>
          <a:prstGeom prst="rect">
            <a:avLst/>
          </a:prstGeom>
        </p:spPr>
        <p:txBody>
          <a:bodyPr vert="horz" wrap="square" lIns="0" tIns="0" rIns="0" bIns="0" rtlCol="0">
            <a:noAutofit/>
          </a:bodyPr>
          <a:lstStyle/>
          <a:p>
            <a:pPr marL="170180" algn="ctr">
              <a:lnSpc>
                <a:spcPct val="100000"/>
              </a:lnSpc>
            </a:pPr>
            <a:r>
              <a:rPr lang="en-US" sz="3200" b="1" spc="-35" dirty="0" smtClean="0">
                <a:solidFill>
                  <a:srgbClr val="A6CE39"/>
                </a:solidFill>
                <a:latin typeface="Arial" pitchFamily="34" charset="0"/>
                <a:cs typeface="Arial" pitchFamily="34" charset="0"/>
              </a:rPr>
              <a:t>Technology Robs them from Play</a:t>
            </a:r>
            <a:endParaRPr sz="3200" b="1" dirty="0">
              <a:latin typeface="Arial" pitchFamily="34" charset="0"/>
              <a:cs typeface="Arial" pitchFamily="34" charset="0"/>
            </a:endParaRPr>
          </a:p>
        </p:txBody>
      </p:sp>
      <p:sp>
        <p:nvSpPr>
          <p:cNvPr id="9" name="object 9"/>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10"/>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1" name="bk object 16"/>
          <p:cNvSpPr/>
          <p:nvPr/>
        </p:nvSpPr>
        <p:spPr>
          <a:xfrm>
            <a:off x="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2"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3"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1676993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9905" y="1566843"/>
            <a:ext cx="4596096" cy="4939814"/>
          </a:xfrm>
          <a:prstGeom prst="rect">
            <a:avLst/>
          </a:prstGeom>
          <a:noFill/>
        </p:spPr>
        <p:txBody>
          <a:bodyPr wrap="square" rtlCol="0">
            <a:spAutoFit/>
          </a:bodyPr>
          <a:lstStyle/>
          <a:p>
            <a:pPr marL="12700" marR="164465">
              <a:lnSpc>
                <a:spcPts val="3600"/>
              </a:lnSpc>
              <a:spcBef>
                <a:spcPts val="1800"/>
              </a:spcBef>
            </a:pPr>
            <a:r>
              <a:rPr lang="en-US" sz="2000" spc="-50" dirty="0" smtClean="0">
                <a:solidFill>
                  <a:schemeClr val="tx1">
                    <a:lumMod val="75000"/>
                    <a:lumOff val="25000"/>
                  </a:schemeClr>
                </a:solidFill>
                <a:latin typeface="Arial" pitchFamily="34" charset="0"/>
                <a:cs typeface="Arial" pitchFamily="34" charset="0"/>
              </a:rPr>
              <a:t>Increase </a:t>
            </a:r>
            <a:r>
              <a:rPr lang="en-US" sz="2000" spc="-15" dirty="0">
                <a:solidFill>
                  <a:schemeClr val="tx1">
                    <a:lumMod val="75000"/>
                    <a:lumOff val="25000"/>
                  </a:schemeClr>
                </a:solidFill>
                <a:latin typeface="Arial" pitchFamily="34" charset="0"/>
                <a:cs typeface="Arial" pitchFamily="34" charset="0"/>
              </a:rPr>
              <a:t>in bro</a:t>
            </a:r>
            <a:r>
              <a:rPr lang="en-US" sz="2000" spc="-50" dirty="0">
                <a:solidFill>
                  <a:schemeClr val="tx1">
                    <a:lumMod val="75000"/>
                    <a:lumOff val="25000"/>
                  </a:schemeClr>
                </a:solidFill>
                <a:latin typeface="Arial" pitchFamily="34" charset="0"/>
                <a:cs typeface="Arial" pitchFamily="34" charset="0"/>
              </a:rPr>
              <a:t>k</a:t>
            </a:r>
            <a:r>
              <a:rPr lang="en-US" sz="2000" spc="-40" dirty="0">
                <a:solidFill>
                  <a:schemeClr val="tx1">
                    <a:lumMod val="75000"/>
                    <a:lumOff val="25000"/>
                  </a:schemeClr>
                </a:solidFill>
                <a:latin typeface="Arial" pitchFamily="34" charset="0"/>
                <a:cs typeface="Arial" pitchFamily="34" charset="0"/>
              </a:rPr>
              <a:t>en </a:t>
            </a:r>
            <a:r>
              <a:rPr lang="en-US" sz="2000" spc="-35" dirty="0">
                <a:solidFill>
                  <a:schemeClr val="tx1">
                    <a:lumMod val="75000"/>
                    <a:lumOff val="25000"/>
                  </a:schemeClr>
                </a:solidFill>
                <a:latin typeface="Arial" pitchFamily="34" charset="0"/>
                <a:cs typeface="Arial" pitchFamily="34" charset="0"/>
              </a:rPr>
              <a:t>homes </a:t>
            </a:r>
            <a:r>
              <a:rPr lang="en-US" sz="2000" spc="-40" dirty="0">
                <a:solidFill>
                  <a:schemeClr val="tx1">
                    <a:lumMod val="75000"/>
                    <a:lumOff val="25000"/>
                  </a:schemeClr>
                </a:solidFill>
                <a:latin typeface="Arial" pitchFamily="34" charset="0"/>
                <a:cs typeface="Arial" pitchFamily="34" charset="0"/>
              </a:rPr>
              <a:t>and </a:t>
            </a:r>
            <a:r>
              <a:rPr lang="en-US" sz="2000" spc="-15" dirty="0">
                <a:solidFill>
                  <a:schemeClr val="tx1">
                    <a:lumMod val="75000"/>
                    <a:lumOff val="25000"/>
                  </a:schemeClr>
                </a:solidFill>
                <a:latin typeface="Arial" pitchFamily="34" charset="0"/>
                <a:cs typeface="Arial" pitchFamily="34" charset="0"/>
              </a:rPr>
              <a:t>the </a:t>
            </a:r>
            <a:r>
              <a:rPr lang="en-US" sz="2000" spc="-25" dirty="0">
                <a:solidFill>
                  <a:schemeClr val="tx1">
                    <a:lumMod val="75000"/>
                    <a:lumOff val="25000"/>
                  </a:schemeClr>
                </a:solidFill>
                <a:latin typeface="Arial" pitchFamily="34" charset="0"/>
                <a:cs typeface="Arial" pitchFamily="34" charset="0"/>
              </a:rPr>
              <a:t>consequent </a:t>
            </a:r>
            <a:r>
              <a:rPr lang="en-US" sz="2000" spc="-35" dirty="0">
                <a:solidFill>
                  <a:schemeClr val="tx1">
                    <a:lumMod val="75000"/>
                    <a:lumOff val="25000"/>
                  </a:schemeClr>
                </a:solidFill>
                <a:latin typeface="Arial" pitchFamily="34" charset="0"/>
                <a:cs typeface="Arial" pitchFamily="34" charset="0"/>
              </a:rPr>
              <a:t>lack</a:t>
            </a:r>
            <a:r>
              <a:rPr lang="en-US" sz="2000" spc="-20"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of </a:t>
            </a:r>
            <a:r>
              <a:rPr lang="en-US" sz="2000" spc="-10" dirty="0">
                <a:solidFill>
                  <a:schemeClr val="tx1">
                    <a:lumMod val="75000"/>
                    <a:lumOff val="25000"/>
                  </a:schemeClr>
                </a:solidFill>
                <a:latin typeface="Arial" pitchFamily="34" charset="0"/>
                <a:cs typeface="Arial" pitchFamily="34" charset="0"/>
              </a:rPr>
              <a:t>emotional </a:t>
            </a:r>
            <a:r>
              <a:rPr lang="en-US" sz="2000" spc="-25" dirty="0">
                <a:solidFill>
                  <a:schemeClr val="tx1">
                    <a:lumMod val="75000"/>
                    <a:lumOff val="25000"/>
                  </a:schemeClr>
                </a:solidFill>
                <a:latin typeface="Arial" pitchFamily="34" charset="0"/>
                <a:cs typeface="Arial" pitchFamily="34" charset="0"/>
              </a:rPr>
              <a:t>bonding </a:t>
            </a:r>
            <a:r>
              <a:rPr lang="en-US" sz="2000" spc="-40" dirty="0">
                <a:solidFill>
                  <a:schemeClr val="tx1">
                    <a:lumMod val="75000"/>
                    <a:lumOff val="25000"/>
                  </a:schemeClr>
                </a:solidFill>
                <a:latin typeface="Arial" pitchFamily="34" charset="0"/>
                <a:cs typeface="Arial" pitchFamily="34" charset="0"/>
              </a:rPr>
              <a:t>and </a:t>
            </a:r>
            <a:r>
              <a:rPr lang="en-US" sz="2000" spc="-25" dirty="0">
                <a:solidFill>
                  <a:schemeClr val="tx1">
                    <a:lumMod val="75000"/>
                    <a:lumOff val="25000"/>
                  </a:schemeClr>
                </a:solidFill>
                <a:latin typeface="Arial" pitchFamily="34" charset="0"/>
                <a:cs typeface="Arial" pitchFamily="34" charset="0"/>
              </a:rPr>
              <a:t>long-te</a:t>
            </a:r>
            <a:r>
              <a:rPr lang="en-US" sz="2000" dirty="0">
                <a:solidFill>
                  <a:schemeClr val="tx1">
                    <a:lumMod val="75000"/>
                    <a:lumOff val="25000"/>
                  </a:schemeClr>
                </a:solidFill>
                <a:latin typeface="Arial" pitchFamily="34" charset="0"/>
                <a:cs typeface="Arial" pitchFamily="34" charset="0"/>
              </a:rPr>
              <a:t>rm </a:t>
            </a:r>
            <a:r>
              <a:rPr lang="en-US" sz="2000" spc="-25" dirty="0" smtClean="0">
                <a:solidFill>
                  <a:schemeClr val="tx1">
                    <a:lumMod val="75000"/>
                    <a:lumOff val="25000"/>
                  </a:schemeClr>
                </a:solidFill>
                <a:latin typeface="Arial" pitchFamily="34" charset="0"/>
                <a:cs typeface="Arial" pitchFamily="34" charset="0"/>
              </a:rPr>
              <a:t>relationships </a:t>
            </a:r>
            <a:r>
              <a:rPr lang="en-US" sz="2000" spc="30" dirty="0">
                <a:solidFill>
                  <a:schemeClr val="tx1">
                    <a:lumMod val="75000"/>
                    <a:lumOff val="25000"/>
                  </a:schemeClr>
                </a:solidFill>
                <a:latin typeface="Arial" pitchFamily="34" charset="0"/>
                <a:cs typeface="Arial" pitchFamily="34" charset="0"/>
              </a:rPr>
              <a:t>with </a:t>
            </a:r>
            <a:r>
              <a:rPr lang="en-US" sz="2000" spc="-35" dirty="0">
                <a:solidFill>
                  <a:schemeClr val="tx1">
                    <a:lumMod val="75000"/>
                    <a:lumOff val="25000"/>
                  </a:schemeClr>
                </a:solidFill>
                <a:latin typeface="Arial" pitchFamily="34" charset="0"/>
                <a:cs typeface="Arial" pitchFamily="34" charset="0"/>
              </a:rPr>
              <a:t>parents </a:t>
            </a:r>
            <a:r>
              <a:rPr lang="en-US" sz="2000" spc="-10" dirty="0">
                <a:solidFill>
                  <a:schemeClr val="tx1">
                    <a:lumMod val="75000"/>
                    <a:lumOff val="25000"/>
                  </a:schemeClr>
                </a:solidFill>
                <a:latin typeface="Arial" pitchFamily="34" charset="0"/>
                <a:cs typeface="Arial" pitchFamily="34" charset="0"/>
              </a:rPr>
              <a:t>or </a:t>
            </a:r>
            <a:r>
              <a:rPr lang="en-US" sz="2000" spc="-35" dirty="0">
                <a:solidFill>
                  <a:schemeClr val="tx1">
                    <a:lumMod val="75000"/>
                    <a:lumOff val="25000"/>
                  </a:schemeClr>
                </a:solidFill>
                <a:latin typeface="Arial" pitchFamily="34" charset="0"/>
                <a:cs typeface="Arial" pitchFamily="34" charset="0"/>
              </a:rPr>
              <a:t>responsible adults </a:t>
            </a:r>
            <a:r>
              <a:rPr lang="en-US" sz="2000" spc="-15" dirty="0">
                <a:solidFill>
                  <a:schemeClr val="tx1">
                    <a:lumMod val="75000"/>
                    <a:lumOff val="25000"/>
                  </a:schemeClr>
                </a:solidFill>
                <a:latin typeface="Arial" pitchFamily="34" charset="0"/>
                <a:cs typeface="Arial" pitchFamily="34" charset="0"/>
              </a:rPr>
              <a:t>combine </a:t>
            </a:r>
            <a:r>
              <a:rPr lang="en-US" sz="2000" spc="40" dirty="0">
                <a:solidFill>
                  <a:schemeClr val="tx1">
                    <a:lumMod val="75000"/>
                    <a:lumOff val="25000"/>
                  </a:schemeClr>
                </a:solidFill>
                <a:latin typeface="Arial" pitchFamily="34" charset="0"/>
                <a:cs typeface="Arial" pitchFamily="34" charset="0"/>
              </a:rPr>
              <a:t>to</a:t>
            </a:r>
            <a:r>
              <a:rPr lang="en-US" sz="2000" spc="25" dirty="0">
                <a:solidFill>
                  <a:schemeClr val="tx1">
                    <a:lumMod val="75000"/>
                    <a:lumOff val="25000"/>
                  </a:schemeClr>
                </a:solidFill>
                <a:latin typeface="Arial" pitchFamily="34" charset="0"/>
                <a:cs typeface="Arial" pitchFamily="34" charset="0"/>
              </a:rPr>
              <a:t> </a:t>
            </a:r>
            <a:r>
              <a:rPr lang="en-US" sz="2000" spc="-60" dirty="0">
                <a:solidFill>
                  <a:schemeClr val="tx1">
                    <a:lumMod val="75000"/>
                    <a:lumOff val="25000"/>
                  </a:schemeClr>
                </a:solidFill>
                <a:latin typeface="Arial" pitchFamily="34" charset="0"/>
                <a:cs typeface="Arial" pitchFamily="34" charset="0"/>
              </a:rPr>
              <a:t>cause </a:t>
            </a:r>
            <a:r>
              <a:rPr lang="en-US" sz="2000" spc="-75" dirty="0">
                <a:solidFill>
                  <a:schemeClr val="tx1">
                    <a:lumMod val="75000"/>
                    <a:lumOff val="25000"/>
                  </a:schemeClr>
                </a:solidFill>
                <a:latin typeface="Arial" pitchFamily="34" charset="0"/>
                <a:cs typeface="Arial" pitchFamily="34" charset="0"/>
              </a:rPr>
              <a:t>a </a:t>
            </a:r>
            <a:r>
              <a:rPr lang="en-US" sz="2000" spc="-15" dirty="0">
                <a:solidFill>
                  <a:schemeClr val="tx1">
                    <a:lumMod val="75000"/>
                    <a:lumOff val="25000"/>
                  </a:schemeClr>
                </a:solidFill>
                <a:latin typeface="Arial" pitchFamily="34" charset="0"/>
                <a:cs typeface="Arial" pitchFamily="34" charset="0"/>
              </a:rPr>
              <a:t>host </a:t>
            </a:r>
            <a:r>
              <a:rPr lang="en-US" sz="2000" spc="50" dirty="0">
                <a:solidFill>
                  <a:schemeClr val="tx1">
                    <a:lumMod val="75000"/>
                    <a:lumOff val="25000"/>
                  </a:schemeClr>
                </a:solidFill>
                <a:latin typeface="Arial" pitchFamily="34" charset="0"/>
                <a:cs typeface="Arial" pitchFamily="34" charset="0"/>
              </a:rPr>
              <a:t>of </a:t>
            </a:r>
            <a:r>
              <a:rPr lang="en-US" sz="2000" spc="-10" dirty="0">
                <a:solidFill>
                  <a:schemeClr val="tx1">
                    <a:lumMod val="75000"/>
                    <a:lumOff val="25000"/>
                  </a:schemeClr>
                </a:solidFill>
                <a:latin typeface="Arial" pitchFamily="34" charset="0"/>
                <a:cs typeface="Arial" pitchFamily="34" charset="0"/>
              </a:rPr>
              <a:t>emotional </a:t>
            </a:r>
            <a:r>
              <a:rPr lang="en-US" sz="2000" spc="-25" dirty="0">
                <a:solidFill>
                  <a:schemeClr val="tx1">
                    <a:lumMod val="75000"/>
                    <a:lumOff val="25000"/>
                  </a:schemeClr>
                </a:solidFill>
                <a:latin typeface="Arial" pitchFamily="34" charset="0"/>
                <a:cs typeface="Arial" pitchFamily="34" charset="0"/>
              </a:rPr>
              <a:t>problems. </a:t>
            </a:r>
            <a:endParaRPr lang="en-US" sz="2000" spc="-25" dirty="0" smtClean="0">
              <a:solidFill>
                <a:schemeClr val="tx1">
                  <a:lumMod val="75000"/>
                  <a:lumOff val="25000"/>
                </a:schemeClr>
              </a:solidFill>
              <a:latin typeface="Arial" pitchFamily="34" charset="0"/>
              <a:cs typeface="Arial" pitchFamily="34" charset="0"/>
            </a:endParaRPr>
          </a:p>
          <a:p>
            <a:pPr marL="12700" marR="164465">
              <a:lnSpc>
                <a:spcPts val="3600"/>
              </a:lnSpc>
              <a:spcBef>
                <a:spcPts val="1800"/>
              </a:spcBef>
            </a:pPr>
            <a:r>
              <a:rPr lang="en-US" sz="2000" spc="-100" dirty="0" smtClean="0">
                <a:solidFill>
                  <a:schemeClr val="tx1">
                    <a:lumMod val="75000"/>
                    <a:lumOff val="25000"/>
                  </a:schemeClr>
                </a:solidFill>
                <a:latin typeface="Arial" pitchFamily="34" charset="0"/>
                <a:cs typeface="Arial" pitchFamily="34" charset="0"/>
              </a:rPr>
              <a:t>W</a:t>
            </a:r>
            <a:r>
              <a:rPr lang="en-US" sz="2000" spc="-30" dirty="0" smtClean="0">
                <a:solidFill>
                  <a:schemeClr val="tx1">
                    <a:lumMod val="75000"/>
                    <a:lumOff val="25000"/>
                  </a:schemeClr>
                </a:solidFill>
                <a:latin typeface="Arial" pitchFamily="34" charset="0"/>
                <a:cs typeface="Arial" pitchFamily="34" charset="0"/>
              </a:rPr>
              <a:t>orking</a:t>
            </a:r>
            <a:r>
              <a:rPr lang="en-US" sz="2000" spc="-15" dirty="0" smtClean="0">
                <a:solidFill>
                  <a:schemeClr val="tx1">
                    <a:lumMod val="75000"/>
                    <a:lumOff val="25000"/>
                  </a:schemeClr>
                </a:solidFill>
                <a:latin typeface="Arial" pitchFamily="34" charset="0"/>
                <a:cs typeface="Arial" pitchFamily="34" charset="0"/>
              </a:rPr>
              <a:t> </a:t>
            </a:r>
            <a:r>
              <a:rPr lang="en-US" sz="2000" spc="-35" dirty="0">
                <a:solidFill>
                  <a:schemeClr val="tx1">
                    <a:lumMod val="75000"/>
                    <a:lumOff val="25000"/>
                  </a:schemeClr>
                </a:solidFill>
                <a:latin typeface="Arial" pitchFamily="34" charset="0"/>
                <a:cs typeface="Arial" pitchFamily="34" charset="0"/>
              </a:rPr>
              <a:t>parents </a:t>
            </a:r>
            <a:r>
              <a:rPr lang="en-US" sz="2000" spc="-40" dirty="0">
                <a:solidFill>
                  <a:schemeClr val="tx1">
                    <a:lumMod val="75000"/>
                    <a:lumOff val="25000"/>
                  </a:schemeClr>
                </a:solidFill>
                <a:latin typeface="Arial" pitchFamily="34" charset="0"/>
                <a:cs typeface="Arial" pitchFamily="34" charset="0"/>
              </a:rPr>
              <a:t>and </a:t>
            </a:r>
            <a:r>
              <a:rPr lang="en-US" sz="2000" spc="-15" dirty="0">
                <a:solidFill>
                  <a:schemeClr val="tx1">
                    <a:lumMod val="75000"/>
                    <a:lumOff val="25000"/>
                  </a:schemeClr>
                </a:solidFill>
                <a:latin typeface="Arial" pitchFamily="34" charset="0"/>
                <a:cs typeface="Arial" pitchFamily="34" charset="0"/>
              </a:rPr>
              <a:t>the reduction in </a:t>
            </a:r>
            <a:r>
              <a:rPr lang="en-US" sz="2000" spc="5" dirty="0">
                <a:solidFill>
                  <a:schemeClr val="tx1">
                    <a:lumMod val="75000"/>
                    <a:lumOff val="25000"/>
                  </a:schemeClr>
                </a:solidFill>
                <a:latin typeface="Arial" pitchFamily="34" charset="0"/>
                <a:cs typeface="Arial" pitchFamily="34" charset="0"/>
              </a:rPr>
              <a:t>family </a:t>
            </a:r>
            <a:r>
              <a:rPr lang="en-US" sz="2000" spc="-60" dirty="0">
                <a:solidFill>
                  <a:schemeClr val="tx1">
                    <a:lumMod val="75000"/>
                    <a:lumOff val="25000"/>
                  </a:schemeClr>
                </a:solidFill>
                <a:latin typeface="Arial" pitchFamily="34" charset="0"/>
                <a:cs typeface="Arial" pitchFamily="34" charset="0"/>
              </a:rPr>
              <a:t>size </a:t>
            </a:r>
            <a:r>
              <a:rPr lang="en-US" sz="2000" spc="-40" dirty="0">
                <a:solidFill>
                  <a:schemeClr val="tx1">
                    <a:lumMod val="75000"/>
                    <a:lumOff val="25000"/>
                  </a:schemeClr>
                </a:solidFill>
                <a:latin typeface="Arial" pitchFamily="34" charset="0"/>
                <a:cs typeface="Arial" pitchFamily="34" charset="0"/>
              </a:rPr>
              <a:t>leaves</a:t>
            </a:r>
            <a:r>
              <a:rPr lang="en-US" sz="2000" spc="-25"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children alone </a:t>
            </a:r>
            <a:r>
              <a:rPr lang="en-US" sz="2000" spc="20" dirty="0">
                <a:solidFill>
                  <a:schemeClr val="tx1">
                    <a:lumMod val="75000"/>
                    <a:lumOff val="25000"/>
                  </a:schemeClr>
                </a:solidFill>
                <a:latin typeface="Arial" pitchFamily="34" charset="0"/>
                <a:cs typeface="Arial" pitchFamily="34" charset="0"/>
              </a:rPr>
              <a:t>for </a:t>
            </a:r>
            <a:r>
              <a:rPr lang="en-US" sz="2000" spc="-30" dirty="0">
                <a:solidFill>
                  <a:schemeClr val="tx1">
                    <a:lumMod val="75000"/>
                    <a:lumOff val="25000"/>
                  </a:schemeClr>
                </a:solidFill>
                <a:latin typeface="Arial" pitchFamily="34" charset="0"/>
                <a:cs typeface="Arial" pitchFamily="34" charset="0"/>
              </a:rPr>
              <a:t>long </a:t>
            </a:r>
            <a:r>
              <a:rPr lang="en-US" sz="2000" spc="-35" dirty="0">
                <a:solidFill>
                  <a:schemeClr val="tx1">
                    <a:lumMod val="75000"/>
                    <a:lumOff val="25000"/>
                  </a:schemeClr>
                </a:solidFill>
                <a:latin typeface="Arial" pitchFamily="34" charset="0"/>
                <a:cs typeface="Arial" pitchFamily="34" charset="0"/>
              </a:rPr>
              <a:t>stretches </a:t>
            </a:r>
            <a:r>
              <a:rPr lang="en-US" sz="2000" spc="50" dirty="0">
                <a:solidFill>
                  <a:schemeClr val="tx1">
                    <a:lumMod val="75000"/>
                    <a:lumOff val="25000"/>
                  </a:schemeClr>
                </a:solidFill>
                <a:latin typeface="Arial" pitchFamily="34" charset="0"/>
                <a:cs typeface="Arial" pitchFamily="34" charset="0"/>
              </a:rPr>
              <a:t>of time, </a:t>
            </a:r>
            <a:r>
              <a:rPr lang="en-US" sz="2000" spc="-35" dirty="0">
                <a:solidFill>
                  <a:schemeClr val="tx1">
                    <a:lumMod val="75000"/>
                    <a:lumOff val="25000"/>
                  </a:schemeClr>
                </a:solidFill>
                <a:latin typeface="Arial" pitchFamily="34" charset="0"/>
                <a:cs typeface="Arial" pitchFamily="34" charset="0"/>
              </a:rPr>
              <a:t>rather </a:t>
            </a:r>
            <a:r>
              <a:rPr lang="en-US" sz="2000" spc="-15" dirty="0">
                <a:solidFill>
                  <a:schemeClr val="tx1">
                    <a:lumMod val="75000"/>
                    <a:lumOff val="25000"/>
                  </a:schemeClr>
                </a:solidFill>
                <a:latin typeface="Arial" pitchFamily="34" charset="0"/>
                <a:cs typeface="Arial" pitchFamily="34" charset="0"/>
              </a:rPr>
              <a:t>than in healthy </a:t>
            </a:r>
            <a:r>
              <a:rPr lang="en-US" sz="2000" spc="-30" dirty="0">
                <a:solidFill>
                  <a:schemeClr val="tx1">
                    <a:lumMod val="75000"/>
                    <a:lumOff val="25000"/>
                  </a:schemeClr>
                </a:solidFill>
                <a:latin typeface="Arial" pitchFamily="34" charset="0"/>
                <a:cs typeface="Arial" pitchFamily="34" charset="0"/>
              </a:rPr>
              <a:t>group </a:t>
            </a:r>
            <a:r>
              <a:rPr lang="en-US" sz="2000" spc="-25" dirty="0">
                <a:solidFill>
                  <a:schemeClr val="tx1">
                    <a:lumMod val="75000"/>
                    <a:lumOff val="25000"/>
                  </a:schemeClr>
                </a:solidFill>
                <a:latin typeface="Arial" pitchFamily="34" charset="0"/>
                <a:cs typeface="Arial" pitchFamily="34" charset="0"/>
              </a:rPr>
              <a:t>pl</a:t>
            </a:r>
            <a:r>
              <a:rPr lang="en-US" sz="2000" spc="-35" dirty="0">
                <a:solidFill>
                  <a:schemeClr val="tx1">
                    <a:lumMod val="75000"/>
                    <a:lumOff val="25000"/>
                  </a:schemeClr>
                </a:solidFill>
                <a:latin typeface="Arial" pitchFamily="34" charset="0"/>
                <a:cs typeface="Arial" pitchFamily="34" charset="0"/>
              </a:rPr>
              <a:t>a</a:t>
            </a:r>
            <a:r>
              <a:rPr lang="en-US" sz="2000" spc="-70" dirty="0">
                <a:solidFill>
                  <a:schemeClr val="tx1">
                    <a:lumMod val="75000"/>
                    <a:lumOff val="25000"/>
                  </a:schemeClr>
                </a:solidFill>
                <a:latin typeface="Arial" pitchFamily="34" charset="0"/>
                <a:cs typeface="Arial" pitchFamily="34" charset="0"/>
              </a:rPr>
              <a:t>y</a:t>
            </a:r>
            <a:r>
              <a:rPr lang="en-US" sz="2000" dirty="0">
                <a:solidFill>
                  <a:schemeClr val="tx1">
                    <a:lumMod val="75000"/>
                    <a:lumOff val="25000"/>
                  </a:schemeClr>
                </a:solidFill>
                <a:latin typeface="Arial" pitchFamily="34" charset="0"/>
                <a:cs typeface="Arial" pitchFamily="34" charset="0"/>
              </a:rPr>
              <a:t>. </a:t>
            </a:r>
            <a:endParaRPr lang="en-US" sz="2000" dirty="0">
              <a:solidFill>
                <a:schemeClr val="tx1">
                  <a:lumMod val="75000"/>
                  <a:lumOff val="25000"/>
                </a:schemeClr>
              </a:solidFill>
            </a:endParaRPr>
          </a:p>
        </p:txBody>
      </p:sp>
      <p:sp>
        <p:nvSpPr>
          <p:cNvPr id="4" name="object 6"/>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5" name="object 7"/>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6" name="object 8"/>
          <p:cNvSpPr txBox="1">
            <a:spLocks noGrp="1"/>
          </p:cNvSpPr>
          <p:nvPr>
            <p:ph type="title"/>
          </p:nvPr>
        </p:nvSpPr>
        <p:spPr>
          <a:xfrm>
            <a:off x="1073151" y="684126"/>
            <a:ext cx="8763000" cy="499898"/>
          </a:xfrm>
          <a:prstGeom prst="rect">
            <a:avLst/>
          </a:prstGeom>
        </p:spPr>
        <p:txBody>
          <a:bodyPr vert="horz" wrap="square" lIns="0" tIns="0" rIns="0" bIns="0" rtlCol="0">
            <a:noAutofit/>
          </a:bodyPr>
          <a:lstStyle/>
          <a:p>
            <a:pPr marL="170180" algn="ctr">
              <a:lnSpc>
                <a:spcPct val="100000"/>
              </a:lnSpc>
            </a:pPr>
            <a:r>
              <a:rPr lang="en-US" sz="3200" b="1" spc="-35" dirty="0" smtClean="0">
                <a:solidFill>
                  <a:srgbClr val="A6CE39"/>
                </a:solidFill>
                <a:latin typeface="Arial" pitchFamily="34" charset="0"/>
                <a:cs typeface="Arial" pitchFamily="34" charset="0"/>
              </a:rPr>
              <a:t>Lack of Emotional </a:t>
            </a:r>
            <a:r>
              <a:rPr lang="en-US" sz="3200" b="1" spc="-35" dirty="0">
                <a:solidFill>
                  <a:srgbClr val="A6CE39"/>
                </a:solidFill>
                <a:latin typeface="Arial" pitchFamily="34" charset="0"/>
                <a:cs typeface="Arial" pitchFamily="34" charset="0"/>
              </a:rPr>
              <a:t>B</a:t>
            </a:r>
            <a:r>
              <a:rPr lang="en-US" sz="3200" b="1" spc="-35" dirty="0" smtClean="0">
                <a:solidFill>
                  <a:srgbClr val="A6CE39"/>
                </a:solidFill>
                <a:latin typeface="Arial" pitchFamily="34" charset="0"/>
                <a:cs typeface="Arial" pitchFamily="34" charset="0"/>
              </a:rPr>
              <a:t>onding</a:t>
            </a:r>
            <a:endParaRPr sz="3200" b="1" dirty="0">
              <a:latin typeface="Arial" pitchFamily="34" charset="0"/>
              <a:cs typeface="Arial" pitchFamily="34" charset="0"/>
            </a:endParaRPr>
          </a:p>
        </p:txBody>
      </p:sp>
      <p:sp>
        <p:nvSpPr>
          <p:cNvPr id="7" name="object 9"/>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8" name="object 10"/>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pic>
        <p:nvPicPr>
          <p:cNvPr id="3074" name="Picture 2" descr="D:\LY DESIGNS Harry\LY\School Designs\Laughter Yoga School\Net Images\health-insuranc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6550" y="1727200"/>
            <a:ext cx="4920672" cy="3835799"/>
          </a:xfrm>
          <a:prstGeom prst="rect">
            <a:avLst/>
          </a:prstGeom>
          <a:noFill/>
          <a:extLst>
            <a:ext uri="{909E8E84-426E-40DD-AFC4-6F175D3DCCD1}">
              <a14:hiddenFill xmlns:a14="http://schemas.microsoft.com/office/drawing/2010/main">
                <a:solidFill>
                  <a:srgbClr val="FFFFFF"/>
                </a:solidFill>
              </a14:hiddenFill>
            </a:ext>
          </a:extLst>
        </p:spPr>
      </p:pic>
      <p:sp>
        <p:nvSpPr>
          <p:cNvPr id="10" name="bk object 16"/>
          <p:cNvSpPr/>
          <p:nvPr/>
        </p:nvSpPr>
        <p:spPr>
          <a:xfrm>
            <a:off x="0" y="6795799"/>
            <a:ext cx="10666107" cy="0"/>
          </a:xfrm>
          <a:custGeom>
            <a:avLst/>
            <a:gdLst/>
            <a:ahLst/>
            <a:cxnLst/>
            <a:rect l="l" t="t" r="r" b="b"/>
            <a:pathLst>
              <a:path w="10666107">
                <a:moveTo>
                  <a:pt x="0" y="0"/>
                </a:moveTo>
                <a:lnTo>
                  <a:pt x="10666107" y="0"/>
                </a:lnTo>
              </a:path>
            </a:pathLst>
          </a:custGeom>
          <a:ln w="4483">
            <a:solidFill>
              <a:srgbClr val="2A2A86"/>
            </a:solidFill>
          </a:ln>
        </p:spPr>
        <p:txBody>
          <a:bodyPr wrap="square" lIns="0" tIns="0" rIns="0" bIns="0" rtlCol="0">
            <a:noAutofit/>
          </a:bodyPr>
          <a:lstStyle/>
          <a:p>
            <a:endParaRPr/>
          </a:p>
        </p:txBody>
      </p:sp>
      <p:sp>
        <p:nvSpPr>
          <p:cNvPr id="11"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2"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3"/>
              </a:rPr>
              <a:t>www.laughteryoga.org</a:t>
            </a:r>
            <a:endParaRPr sz="11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2741496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01" y="825"/>
            <a:ext cx="10691101" cy="684136"/>
          </a:xfrm>
          <a:custGeom>
            <a:avLst/>
            <a:gdLst/>
            <a:ahLst/>
            <a:cxnLst/>
            <a:rect l="l" t="t" r="r" b="b"/>
            <a:pathLst>
              <a:path w="10691101" h="684136">
                <a:moveTo>
                  <a:pt x="0" y="684136"/>
                </a:moveTo>
                <a:lnTo>
                  <a:pt x="10691101" y="684136"/>
                </a:lnTo>
                <a:lnTo>
                  <a:pt x="10691101" y="0"/>
                </a:lnTo>
                <a:lnTo>
                  <a:pt x="0" y="0"/>
                </a:lnTo>
                <a:lnTo>
                  <a:pt x="0" y="684136"/>
                </a:lnTo>
                <a:close/>
              </a:path>
            </a:pathLst>
          </a:custGeom>
          <a:solidFill>
            <a:srgbClr val="8DC63F"/>
          </a:solidFill>
        </p:spPr>
        <p:txBody>
          <a:bodyPr wrap="square" lIns="0" tIns="0" rIns="0" bIns="0" rtlCol="0">
            <a:noAutofit/>
          </a:bodyPr>
          <a:lstStyle/>
          <a:p>
            <a:endParaRPr/>
          </a:p>
        </p:txBody>
      </p:sp>
      <p:sp>
        <p:nvSpPr>
          <p:cNvPr id="3" name="object 3"/>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4" name="object 4"/>
          <p:cNvSpPr txBox="1">
            <a:spLocks noGrp="1"/>
          </p:cNvSpPr>
          <p:nvPr>
            <p:ph type="title"/>
          </p:nvPr>
        </p:nvSpPr>
        <p:spPr>
          <a:xfrm>
            <a:off x="692150" y="684126"/>
            <a:ext cx="9372599" cy="499898"/>
          </a:xfrm>
          <a:prstGeom prst="rect">
            <a:avLst/>
          </a:prstGeom>
        </p:spPr>
        <p:txBody>
          <a:bodyPr vert="horz" wrap="square" lIns="0" tIns="0" rIns="0" bIns="0" rtlCol="0">
            <a:noAutofit/>
          </a:bodyPr>
          <a:lstStyle/>
          <a:p>
            <a:pPr marL="117475" algn="ctr">
              <a:lnSpc>
                <a:spcPct val="100000"/>
              </a:lnSpc>
            </a:pPr>
            <a:r>
              <a:rPr lang="en-US" sz="3200" b="1" spc="-35" dirty="0" smtClean="0">
                <a:solidFill>
                  <a:srgbClr val="A6CE39"/>
                </a:solidFill>
                <a:latin typeface="Arial" pitchFamily="34" charset="0"/>
                <a:cs typeface="Arial" pitchFamily="34" charset="0"/>
              </a:rPr>
              <a:t>Negative Attitude towards </a:t>
            </a:r>
            <a:r>
              <a:rPr lang="en-US" sz="3200" b="1" spc="-35" dirty="0">
                <a:solidFill>
                  <a:srgbClr val="A6CE39"/>
                </a:solidFill>
                <a:latin typeface="Arial" pitchFamily="34" charset="0"/>
                <a:cs typeface="Arial" pitchFamily="34" charset="0"/>
              </a:rPr>
              <a:t>L</a:t>
            </a:r>
            <a:r>
              <a:rPr lang="en-US" sz="3200" b="1" spc="-35" dirty="0" smtClean="0">
                <a:solidFill>
                  <a:srgbClr val="A6CE39"/>
                </a:solidFill>
                <a:latin typeface="Arial" pitchFamily="34" charset="0"/>
                <a:cs typeface="Arial" pitchFamily="34" charset="0"/>
              </a:rPr>
              <a:t>aughter in Schools</a:t>
            </a:r>
            <a:endParaRPr sz="3200" b="1" dirty="0">
              <a:latin typeface="Arial" pitchFamily="34" charset="0"/>
              <a:cs typeface="Arial" pitchFamily="34" charset="0"/>
            </a:endParaRPr>
          </a:p>
        </p:txBody>
      </p:sp>
      <p:sp>
        <p:nvSpPr>
          <p:cNvPr id="5" name="object 5"/>
          <p:cNvSpPr txBox="1"/>
          <p:nvPr/>
        </p:nvSpPr>
        <p:spPr>
          <a:xfrm>
            <a:off x="1469906" y="1331088"/>
            <a:ext cx="4022844" cy="5265420"/>
          </a:xfrm>
          <a:prstGeom prst="rect">
            <a:avLst/>
          </a:prstGeom>
        </p:spPr>
        <p:txBody>
          <a:bodyPr vert="horz" wrap="square" lIns="0" tIns="0" rIns="0" bIns="0" rtlCol="0">
            <a:noAutofit/>
          </a:bodyPr>
          <a:lstStyle/>
          <a:p>
            <a:pPr marL="12700">
              <a:lnSpc>
                <a:spcPct val="100000"/>
              </a:lnSpc>
            </a:pPr>
            <a:endParaRPr sz="1400" dirty="0">
              <a:latin typeface="Arial" pitchFamily="34" charset="0"/>
              <a:cs typeface="Arial" pitchFamily="34" charset="0"/>
            </a:endParaRPr>
          </a:p>
        </p:txBody>
      </p:sp>
      <p:sp>
        <p:nvSpPr>
          <p:cNvPr id="6" name="object 6"/>
          <p:cNvSpPr txBox="1"/>
          <p:nvPr/>
        </p:nvSpPr>
        <p:spPr>
          <a:xfrm>
            <a:off x="5783243" y="1385224"/>
            <a:ext cx="3727450" cy="5208270"/>
          </a:xfrm>
          <a:prstGeom prst="rect">
            <a:avLst/>
          </a:prstGeom>
        </p:spPr>
        <p:txBody>
          <a:bodyPr vert="horz" wrap="square" lIns="0" tIns="0" rIns="0" bIns="0" rtlCol="0">
            <a:noAutofit/>
          </a:bodyPr>
          <a:lstStyle/>
          <a:p>
            <a:pPr marL="12700" marR="243204">
              <a:lnSpc>
                <a:spcPct val="125000"/>
              </a:lnSpc>
            </a:pPr>
            <a:endParaRPr sz="1400" dirty="0">
              <a:latin typeface="Arial" pitchFamily="34" charset="0"/>
              <a:cs typeface="Arial" pitchFamily="34" charset="0"/>
            </a:endParaRPr>
          </a:p>
        </p:txBody>
      </p:sp>
      <p:sp>
        <p:nvSpPr>
          <p:cNvPr id="7" name="object 7"/>
          <p:cNvSpPr/>
          <p:nvPr/>
        </p:nvSpPr>
        <p:spPr>
          <a:xfrm>
            <a:off x="9222101" y="820"/>
            <a:ext cx="1094397" cy="684149"/>
          </a:xfrm>
          <a:custGeom>
            <a:avLst/>
            <a:gdLst/>
            <a:ahLst/>
            <a:cxnLst/>
            <a:rect l="l" t="t" r="r" b="b"/>
            <a:pathLst>
              <a:path w="1094397" h="684149">
                <a:moveTo>
                  <a:pt x="270002" y="0"/>
                </a:moveTo>
                <a:lnTo>
                  <a:pt x="0" y="0"/>
                </a:lnTo>
                <a:lnTo>
                  <a:pt x="824395" y="684149"/>
                </a:lnTo>
                <a:lnTo>
                  <a:pt x="1094397" y="684149"/>
                </a:lnTo>
                <a:lnTo>
                  <a:pt x="270002" y="0"/>
                </a:lnTo>
                <a:close/>
              </a:path>
            </a:pathLst>
          </a:custGeom>
          <a:solidFill>
            <a:srgbClr val="0066B3"/>
          </a:solidFill>
        </p:spPr>
        <p:txBody>
          <a:bodyPr wrap="square" lIns="0" tIns="0" rIns="0" bIns="0" rtlCol="0">
            <a:noAutofit/>
          </a:bodyPr>
          <a:lstStyle/>
          <a:p>
            <a:endParaRPr/>
          </a:p>
        </p:txBody>
      </p:sp>
      <p:sp>
        <p:nvSpPr>
          <p:cNvPr id="8" name="object 8"/>
          <p:cNvSpPr/>
          <p:nvPr/>
        </p:nvSpPr>
        <p:spPr>
          <a:xfrm>
            <a:off x="9070905" y="820"/>
            <a:ext cx="878395" cy="684149"/>
          </a:xfrm>
          <a:custGeom>
            <a:avLst/>
            <a:gdLst/>
            <a:ahLst/>
            <a:cxnLst/>
            <a:rect l="l" t="t" r="r" b="b"/>
            <a:pathLst>
              <a:path w="878395" h="684149">
                <a:moveTo>
                  <a:pt x="54000" y="0"/>
                </a:moveTo>
                <a:lnTo>
                  <a:pt x="0" y="0"/>
                </a:lnTo>
                <a:lnTo>
                  <a:pt x="824395" y="684149"/>
                </a:lnTo>
                <a:lnTo>
                  <a:pt x="878395" y="684149"/>
                </a:lnTo>
                <a:lnTo>
                  <a:pt x="54000" y="0"/>
                </a:lnTo>
                <a:close/>
              </a:path>
            </a:pathLst>
          </a:custGeom>
          <a:solidFill>
            <a:srgbClr val="0066B3"/>
          </a:solidFill>
        </p:spPr>
        <p:txBody>
          <a:bodyPr wrap="square" lIns="0" tIns="0" rIns="0" bIns="0" rtlCol="0">
            <a:noAutofit/>
          </a:bodyPr>
          <a:lstStyle/>
          <a:p>
            <a:endParaRPr/>
          </a:p>
        </p:txBody>
      </p:sp>
      <p:sp>
        <p:nvSpPr>
          <p:cNvPr id="10" name="object 10"/>
          <p:cNvSpPr txBox="1">
            <a:spLocks noGrp="1"/>
          </p:cNvSpPr>
          <p:nvPr>
            <p:ph type="sldNum" sz="quarter" idx="7"/>
          </p:nvPr>
        </p:nvSpPr>
        <p:spPr>
          <a:prstGeom prst="rect">
            <a:avLst/>
          </a:prstGeom>
        </p:spPr>
        <p:txBody>
          <a:bodyPr vert="horz" wrap="square" lIns="0" tIns="0" rIns="0" bIns="0" rtlCol="0">
            <a:noAutofit/>
          </a:bodyPr>
          <a:lstStyle/>
          <a:p>
            <a:pPr marL="25400">
              <a:lnSpc>
                <a:spcPct val="100000"/>
              </a:lnSpc>
            </a:pPr>
            <a:fld id="{81D60167-4931-47E6-BA6A-407CBD079E47}" type="slidenum">
              <a:rPr sz="1250" spc="5" dirty="0" smtClean="0">
                <a:solidFill>
                  <a:srgbClr val="808285"/>
                </a:solidFill>
                <a:latin typeface="Myriad Pro"/>
                <a:cs typeface="Myriad Pro"/>
              </a:rPr>
              <a:t>7</a:t>
            </a:fld>
            <a:endParaRPr sz="1250" dirty="0">
              <a:latin typeface="Myriad Pro"/>
              <a:cs typeface="Myriad Pro"/>
            </a:endParaRPr>
          </a:p>
        </p:txBody>
      </p:sp>
      <p:sp>
        <p:nvSpPr>
          <p:cNvPr id="12" name="object 9"/>
          <p:cNvSpPr txBox="1"/>
          <p:nvPr/>
        </p:nvSpPr>
        <p:spPr>
          <a:xfrm>
            <a:off x="1103298" y="6851349"/>
            <a:ext cx="2560651" cy="362251"/>
          </a:xfrm>
          <a:prstGeom prst="rect">
            <a:avLst/>
          </a:prstGeom>
        </p:spPr>
        <p:txBody>
          <a:bodyPr vert="horz" wrap="square" lIns="0" tIns="0" rIns="0" bIns="0" rtlCol="0">
            <a:noAutofit/>
          </a:bodyPr>
          <a:lstStyle/>
          <a:p>
            <a:pPr marL="12700">
              <a:lnSpc>
                <a:spcPct val="100000"/>
              </a:lnSpc>
            </a:pPr>
            <a:r>
              <a:rPr sz="1100" spc="125" dirty="0" smtClean="0">
                <a:solidFill>
                  <a:schemeClr val="tx1">
                    <a:lumMod val="50000"/>
                    <a:lumOff val="50000"/>
                  </a:schemeClr>
                </a:solidFill>
                <a:latin typeface="Arial" pitchFamily="34" charset="0"/>
                <a:cs typeface="Arial" pitchFamily="34" charset="0"/>
              </a:rPr>
              <a:t>Laughter</a:t>
            </a:r>
            <a:r>
              <a:rPr sz="1100" spc="60" dirty="0" smtClean="0">
                <a:solidFill>
                  <a:schemeClr val="tx1">
                    <a:lumMod val="50000"/>
                    <a:lumOff val="50000"/>
                  </a:schemeClr>
                </a:solidFill>
                <a:latin typeface="Arial" pitchFamily="34" charset="0"/>
                <a:cs typeface="Arial" pitchFamily="34" charset="0"/>
              </a:rPr>
              <a:t> </a:t>
            </a:r>
            <a:r>
              <a:rPr sz="1100" spc="125" dirty="0" smtClean="0">
                <a:solidFill>
                  <a:schemeClr val="tx1">
                    <a:lumMod val="50000"/>
                    <a:lumOff val="50000"/>
                  </a:schemeClr>
                </a:solidFill>
                <a:latin typeface="Arial" pitchFamily="34" charset="0"/>
                <a:cs typeface="Arial" pitchFamily="34" charset="0"/>
              </a:rPr>
              <a:t>Yoga</a:t>
            </a:r>
            <a:r>
              <a:rPr sz="1100" spc="60" dirty="0" smtClean="0">
                <a:solidFill>
                  <a:schemeClr val="tx1">
                    <a:lumMod val="50000"/>
                    <a:lumOff val="50000"/>
                  </a:schemeClr>
                </a:solidFill>
                <a:latin typeface="Arial" pitchFamily="34" charset="0"/>
                <a:cs typeface="Arial" pitchFamily="34" charset="0"/>
              </a:rPr>
              <a:t> </a:t>
            </a:r>
            <a:r>
              <a:rPr sz="1100" spc="114" dirty="0" smtClean="0">
                <a:solidFill>
                  <a:schemeClr val="tx1">
                    <a:lumMod val="50000"/>
                    <a:lumOff val="50000"/>
                  </a:schemeClr>
                </a:solidFill>
                <a:latin typeface="Arial" pitchFamily="34" charset="0"/>
                <a:cs typeface="Arial" pitchFamily="34" charset="0"/>
              </a:rPr>
              <a:t>International</a:t>
            </a:r>
            <a:endParaRPr sz="1100" dirty="0">
              <a:solidFill>
                <a:schemeClr val="tx1">
                  <a:lumMod val="50000"/>
                  <a:lumOff val="50000"/>
                </a:schemeClr>
              </a:solidFill>
              <a:latin typeface="Arial" pitchFamily="34" charset="0"/>
              <a:cs typeface="Arial" pitchFamily="34" charset="0"/>
            </a:endParaRPr>
          </a:p>
        </p:txBody>
      </p:sp>
      <p:sp>
        <p:nvSpPr>
          <p:cNvPr id="13" name="object 11"/>
          <p:cNvSpPr txBox="1"/>
          <p:nvPr/>
        </p:nvSpPr>
        <p:spPr>
          <a:xfrm>
            <a:off x="6305173" y="6851349"/>
            <a:ext cx="3644127" cy="438451"/>
          </a:xfrm>
          <a:prstGeom prst="rect">
            <a:avLst/>
          </a:prstGeom>
        </p:spPr>
        <p:txBody>
          <a:bodyPr vert="horz" wrap="square" lIns="0" tIns="0" rIns="0" bIns="0" rtlCol="0">
            <a:noAutofit/>
          </a:bodyPr>
          <a:lstStyle/>
          <a:p>
            <a:pPr marL="12700">
              <a:lnSpc>
                <a:spcPct val="100000"/>
              </a:lnSpc>
            </a:pPr>
            <a:r>
              <a:rPr sz="1100" spc="105" dirty="0" smtClean="0">
                <a:solidFill>
                  <a:schemeClr val="tx1">
                    <a:lumMod val="50000"/>
                    <a:lumOff val="50000"/>
                  </a:schemeClr>
                </a:solidFill>
                <a:latin typeface="Arial" pitchFamily="34" charset="0"/>
                <a:cs typeface="Arial" pitchFamily="34" charset="0"/>
              </a:rPr>
              <a:t>For</a:t>
            </a:r>
            <a:r>
              <a:rPr sz="1100" spc="60" dirty="0" smtClean="0">
                <a:solidFill>
                  <a:schemeClr val="tx1">
                    <a:lumMod val="50000"/>
                    <a:lumOff val="50000"/>
                  </a:schemeClr>
                </a:solidFill>
                <a:latin typeface="Arial" pitchFamily="34" charset="0"/>
                <a:cs typeface="Arial" pitchFamily="34" charset="0"/>
              </a:rPr>
              <a:t> </a:t>
            </a:r>
            <a:r>
              <a:rPr sz="1100" spc="90" dirty="0" smtClean="0">
                <a:solidFill>
                  <a:schemeClr val="tx1">
                    <a:lumMod val="50000"/>
                    <a:lumOff val="50000"/>
                  </a:schemeClr>
                </a:solidFill>
                <a:latin typeface="Arial" pitchFamily="34" charset="0"/>
                <a:cs typeface="Arial" pitchFamily="34" charset="0"/>
              </a:rPr>
              <a:t>more</a:t>
            </a:r>
            <a:r>
              <a:rPr sz="1100" spc="60" dirty="0" smtClean="0">
                <a:solidFill>
                  <a:schemeClr val="tx1">
                    <a:lumMod val="50000"/>
                    <a:lumOff val="50000"/>
                  </a:schemeClr>
                </a:solidFill>
                <a:latin typeface="Arial" pitchFamily="34" charset="0"/>
                <a:cs typeface="Arial" pitchFamily="34" charset="0"/>
              </a:rPr>
              <a:t> </a:t>
            </a:r>
            <a:r>
              <a:rPr sz="1100" spc="110" dirty="0" smtClean="0">
                <a:solidFill>
                  <a:schemeClr val="tx1">
                    <a:lumMod val="50000"/>
                    <a:lumOff val="50000"/>
                  </a:schemeClr>
                </a:solidFill>
                <a:latin typeface="Arial" pitchFamily="34" charset="0"/>
                <a:cs typeface="Arial" pitchFamily="34" charset="0"/>
              </a:rPr>
              <a:t>information</a:t>
            </a:r>
            <a:r>
              <a:rPr sz="1100" spc="60" dirty="0" smtClean="0">
                <a:solidFill>
                  <a:schemeClr val="tx1">
                    <a:lumMod val="50000"/>
                    <a:lumOff val="50000"/>
                  </a:schemeClr>
                </a:solidFill>
                <a:latin typeface="Arial" pitchFamily="34" charset="0"/>
                <a:cs typeface="Arial" pitchFamily="34" charset="0"/>
              </a:rPr>
              <a:t> </a:t>
            </a:r>
            <a:r>
              <a:rPr sz="1100" spc="150" dirty="0" smtClean="0">
                <a:solidFill>
                  <a:schemeClr val="tx1">
                    <a:lumMod val="50000"/>
                    <a:lumOff val="50000"/>
                  </a:schemeClr>
                </a:solidFill>
                <a:latin typeface="Arial" pitchFamily="34" charset="0"/>
                <a:cs typeface="Arial" pitchFamily="34" charset="0"/>
              </a:rPr>
              <a:t>visit</a:t>
            </a:r>
            <a:r>
              <a:rPr sz="1100" spc="60" dirty="0" smtClean="0">
                <a:solidFill>
                  <a:schemeClr val="tx1">
                    <a:lumMod val="50000"/>
                    <a:lumOff val="50000"/>
                  </a:schemeClr>
                </a:solidFill>
                <a:latin typeface="Arial" pitchFamily="34" charset="0"/>
                <a:cs typeface="Arial" pitchFamily="34" charset="0"/>
              </a:rPr>
              <a:t> </a:t>
            </a:r>
            <a:r>
              <a:rPr sz="1100" spc="95" dirty="0" smtClean="0">
                <a:solidFill>
                  <a:schemeClr val="tx1">
                    <a:lumMod val="50000"/>
                    <a:lumOff val="50000"/>
                  </a:schemeClr>
                </a:solidFill>
                <a:latin typeface="Arial" pitchFamily="34" charset="0"/>
                <a:cs typeface="Arial" pitchFamily="34" charset="0"/>
                <a:hlinkClick r:id="rId2"/>
              </a:rPr>
              <a:t>www.laughteryoga.org</a:t>
            </a:r>
            <a:endParaRPr sz="1100" dirty="0">
              <a:solidFill>
                <a:schemeClr val="tx1">
                  <a:lumMod val="50000"/>
                  <a:lumOff val="50000"/>
                </a:schemeClr>
              </a:solidFill>
              <a:latin typeface="Arial" pitchFamily="34" charset="0"/>
              <a:cs typeface="Arial" pitchFamily="34" charset="0"/>
            </a:endParaRPr>
          </a:p>
        </p:txBody>
      </p:sp>
      <p:sp>
        <p:nvSpPr>
          <p:cNvPr id="9" name="TextBox 8"/>
          <p:cNvSpPr txBox="1"/>
          <p:nvPr/>
        </p:nvSpPr>
        <p:spPr>
          <a:xfrm>
            <a:off x="1172437" y="1498600"/>
            <a:ext cx="3863114" cy="4837222"/>
          </a:xfrm>
          <a:prstGeom prst="rect">
            <a:avLst/>
          </a:prstGeom>
          <a:noFill/>
        </p:spPr>
        <p:txBody>
          <a:bodyPr wrap="square" rtlCol="0">
            <a:spAutoFit/>
          </a:bodyPr>
          <a:lstStyle/>
          <a:p>
            <a:pPr marL="12700" marR="121285">
              <a:lnSpc>
                <a:spcPts val="3200"/>
              </a:lnSpc>
              <a:spcBef>
                <a:spcPts val="1800"/>
              </a:spcBef>
            </a:pPr>
            <a:r>
              <a:rPr lang="en-US" sz="2000" spc="-15" dirty="0" smtClean="0">
                <a:solidFill>
                  <a:schemeClr val="tx1">
                    <a:lumMod val="75000"/>
                    <a:lumOff val="25000"/>
                  </a:schemeClr>
                </a:solidFill>
                <a:latin typeface="Arial" pitchFamily="34" charset="0"/>
                <a:cs typeface="Arial" pitchFamily="34" charset="0"/>
              </a:rPr>
              <a:t>Children </a:t>
            </a:r>
            <a:r>
              <a:rPr lang="en-US" sz="2000" spc="-60" dirty="0">
                <a:solidFill>
                  <a:schemeClr val="tx1">
                    <a:lumMod val="75000"/>
                    <a:lumOff val="25000"/>
                  </a:schemeClr>
                </a:solidFill>
                <a:latin typeface="Arial" pitchFamily="34" charset="0"/>
                <a:cs typeface="Arial" pitchFamily="34" charset="0"/>
              </a:rPr>
              <a:t>are </a:t>
            </a:r>
            <a:r>
              <a:rPr lang="en-US" sz="2000" spc="-35" dirty="0">
                <a:solidFill>
                  <a:schemeClr val="tx1">
                    <a:lumMod val="75000"/>
                    <a:lumOff val="25000"/>
                  </a:schemeClr>
                </a:solidFill>
                <a:latin typeface="Arial" pitchFamily="34" charset="0"/>
                <a:cs typeface="Arial" pitchFamily="34" charset="0"/>
              </a:rPr>
              <a:t>programmed </a:t>
            </a:r>
            <a:r>
              <a:rPr lang="en-US" sz="2000" spc="-50" dirty="0">
                <a:solidFill>
                  <a:schemeClr val="tx1">
                    <a:lumMod val="75000"/>
                    <a:lumOff val="25000"/>
                  </a:schemeClr>
                </a:solidFill>
                <a:latin typeface="Arial" pitchFamily="34" charset="0"/>
                <a:cs typeface="Arial" pitchFamily="34" charset="0"/>
              </a:rPr>
              <a:t>against </a:t>
            </a:r>
            <a:r>
              <a:rPr lang="en-US" sz="2000" spc="-45" dirty="0">
                <a:solidFill>
                  <a:schemeClr val="tx1">
                    <a:lumMod val="75000"/>
                    <a:lumOff val="25000"/>
                  </a:schemeClr>
                </a:solidFill>
                <a:latin typeface="Arial" pitchFamily="34" charset="0"/>
                <a:cs typeface="Arial" pitchFamily="34" charset="0"/>
              </a:rPr>
              <a:t>laughte</a:t>
            </a:r>
            <a:r>
              <a:rPr lang="en-US" sz="2000" spc="-130" dirty="0">
                <a:solidFill>
                  <a:schemeClr val="tx1">
                    <a:lumMod val="75000"/>
                    <a:lumOff val="25000"/>
                  </a:schemeClr>
                </a:solidFill>
                <a:latin typeface="Arial" pitchFamily="34" charset="0"/>
                <a:cs typeface="Arial" pitchFamily="34" charset="0"/>
              </a:rPr>
              <a:t>r</a:t>
            </a:r>
            <a:r>
              <a:rPr lang="en-US" sz="2000" dirty="0">
                <a:solidFill>
                  <a:schemeClr val="tx1">
                    <a:lumMod val="75000"/>
                    <a:lumOff val="25000"/>
                  </a:schemeClr>
                </a:solidFill>
                <a:latin typeface="Arial" pitchFamily="34" charset="0"/>
                <a:cs typeface="Arial" pitchFamily="34" charset="0"/>
              </a:rPr>
              <a:t>. </a:t>
            </a:r>
            <a:r>
              <a:rPr lang="en-US" sz="2000" spc="-100" dirty="0">
                <a:solidFill>
                  <a:schemeClr val="tx1">
                    <a:lumMod val="75000"/>
                    <a:lumOff val="25000"/>
                  </a:schemeClr>
                </a:solidFill>
                <a:latin typeface="Arial" pitchFamily="34" charset="0"/>
                <a:cs typeface="Arial" pitchFamily="34" charset="0"/>
              </a:rPr>
              <a:t>T</a:t>
            </a:r>
            <a:r>
              <a:rPr lang="en-US" sz="2000" spc="-55" dirty="0">
                <a:solidFill>
                  <a:schemeClr val="tx1">
                    <a:lumMod val="75000"/>
                    <a:lumOff val="25000"/>
                  </a:schemeClr>
                </a:solidFill>
                <a:latin typeface="Arial" pitchFamily="34" charset="0"/>
                <a:cs typeface="Arial" pitchFamily="34" charset="0"/>
              </a:rPr>
              <a:t>eachers </a:t>
            </a:r>
            <a:r>
              <a:rPr lang="en-US" sz="2000" spc="-30" dirty="0">
                <a:solidFill>
                  <a:schemeClr val="tx1">
                    <a:lumMod val="75000"/>
                    <a:lumOff val="25000"/>
                  </a:schemeClr>
                </a:solidFill>
                <a:latin typeface="Arial" pitchFamily="34" charset="0"/>
                <a:cs typeface="Arial" pitchFamily="34" charset="0"/>
              </a:rPr>
              <a:t>sometimes </a:t>
            </a:r>
            <a:r>
              <a:rPr lang="en-US" sz="2000" spc="-65" dirty="0">
                <a:solidFill>
                  <a:schemeClr val="tx1">
                    <a:lumMod val="75000"/>
                    <a:lumOff val="25000"/>
                  </a:schemeClr>
                </a:solidFill>
                <a:latin typeface="Arial" pitchFamily="34" charset="0"/>
                <a:cs typeface="Arial" pitchFamily="34" charset="0"/>
              </a:rPr>
              <a:t>ask </a:t>
            </a:r>
            <a:r>
              <a:rPr lang="en-US" sz="2000" spc="-30" dirty="0">
                <a:solidFill>
                  <a:schemeClr val="tx1">
                    <a:lumMod val="75000"/>
                    <a:lumOff val="25000"/>
                  </a:schemeClr>
                </a:solidFill>
                <a:latin typeface="Arial" pitchFamily="34" charset="0"/>
                <a:cs typeface="Arial" pitchFamily="34" charset="0"/>
              </a:rPr>
              <a:t>children </a:t>
            </a:r>
            <a:r>
              <a:rPr lang="en-US" sz="2000" spc="40" dirty="0">
                <a:solidFill>
                  <a:schemeClr val="tx1">
                    <a:lumMod val="75000"/>
                    <a:lumOff val="25000"/>
                  </a:schemeClr>
                </a:solidFill>
                <a:latin typeface="Arial" pitchFamily="34" charset="0"/>
                <a:cs typeface="Arial" pitchFamily="34" charset="0"/>
              </a:rPr>
              <a:t>to </a:t>
            </a:r>
            <a:r>
              <a:rPr lang="en-US" sz="2000" spc="-10" dirty="0">
                <a:solidFill>
                  <a:schemeClr val="tx1">
                    <a:lumMod val="75000"/>
                    <a:lumOff val="25000"/>
                  </a:schemeClr>
                </a:solidFill>
                <a:latin typeface="Arial" pitchFamily="34" charset="0"/>
                <a:cs typeface="Arial" pitchFamily="34" charset="0"/>
              </a:rPr>
              <a:t>stop</a:t>
            </a:r>
            <a:r>
              <a:rPr lang="en-US" sz="2000" spc="-5"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laughing </a:t>
            </a:r>
            <a:r>
              <a:rPr lang="en-US" sz="2000" spc="-15" dirty="0">
                <a:solidFill>
                  <a:schemeClr val="tx1">
                    <a:lumMod val="75000"/>
                    <a:lumOff val="25000"/>
                  </a:schemeClr>
                </a:solidFill>
                <a:latin typeface="Arial" pitchFamily="34" charset="0"/>
                <a:cs typeface="Arial" pitchFamily="34" charset="0"/>
              </a:rPr>
              <a:t>in the </a:t>
            </a:r>
            <a:r>
              <a:rPr lang="en-US" sz="2000" spc="-35" dirty="0">
                <a:solidFill>
                  <a:schemeClr val="tx1">
                    <a:lumMod val="75000"/>
                    <a:lumOff val="25000"/>
                  </a:schemeClr>
                </a:solidFill>
                <a:latin typeface="Arial" pitchFamily="34" charset="0"/>
                <a:cs typeface="Arial" pitchFamily="34" charset="0"/>
              </a:rPr>
              <a:t>name </a:t>
            </a:r>
            <a:r>
              <a:rPr lang="en-US" sz="2000" spc="50" dirty="0">
                <a:solidFill>
                  <a:schemeClr val="tx1">
                    <a:lumMod val="75000"/>
                    <a:lumOff val="25000"/>
                  </a:schemeClr>
                </a:solidFill>
                <a:latin typeface="Arial" pitchFamily="34" charset="0"/>
                <a:cs typeface="Arial" pitchFamily="34" charset="0"/>
              </a:rPr>
              <a:t>of </a:t>
            </a:r>
            <a:r>
              <a:rPr lang="en-US" sz="2000" spc="-25" dirty="0">
                <a:solidFill>
                  <a:schemeClr val="tx1">
                    <a:lumMod val="75000"/>
                    <a:lumOff val="25000"/>
                  </a:schemeClr>
                </a:solidFill>
                <a:latin typeface="Arial" pitchFamily="34" charset="0"/>
                <a:cs typeface="Arial" pitchFamily="34" charset="0"/>
              </a:rPr>
              <a:t>discipline </a:t>
            </a:r>
            <a:r>
              <a:rPr lang="en-US" sz="2000" spc="-40" dirty="0">
                <a:solidFill>
                  <a:schemeClr val="tx1">
                    <a:lumMod val="75000"/>
                    <a:lumOff val="25000"/>
                  </a:schemeClr>
                </a:solidFill>
                <a:latin typeface="Arial" pitchFamily="34" charset="0"/>
                <a:cs typeface="Arial" pitchFamily="34" charset="0"/>
              </a:rPr>
              <a:t>and </a:t>
            </a:r>
            <a:r>
              <a:rPr lang="en-US" sz="2000" spc="-15" dirty="0">
                <a:solidFill>
                  <a:schemeClr val="tx1">
                    <a:lumMod val="75000"/>
                    <a:lumOff val="25000"/>
                  </a:schemeClr>
                </a:solidFill>
                <a:latin typeface="Arial" pitchFamily="34" charset="0"/>
                <a:cs typeface="Arial" pitchFamily="34" charset="0"/>
              </a:rPr>
              <a:t>at </a:t>
            </a:r>
            <a:r>
              <a:rPr lang="en-US" sz="2000" spc="-25" dirty="0">
                <a:solidFill>
                  <a:schemeClr val="tx1">
                    <a:lumMod val="75000"/>
                    <a:lumOff val="25000"/>
                  </a:schemeClr>
                </a:solidFill>
                <a:latin typeface="Arial" pitchFamily="34" charset="0"/>
                <a:cs typeface="Arial" pitchFamily="34" charset="0"/>
              </a:rPr>
              <a:t>times</a:t>
            </a:r>
            <a:r>
              <a:rPr lang="en-US" sz="2000" spc="-20" dirty="0">
                <a:solidFill>
                  <a:schemeClr val="tx1">
                    <a:lumMod val="75000"/>
                    <a:lumOff val="25000"/>
                  </a:schemeClr>
                </a:solidFill>
                <a:latin typeface="Arial" pitchFamily="34" charset="0"/>
                <a:cs typeface="Arial" pitchFamily="34" charset="0"/>
              </a:rPr>
              <a:t> even </a:t>
            </a:r>
            <a:r>
              <a:rPr lang="en-US" sz="2000" spc="-30" dirty="0">
                <a:solidFill>
                  <a:schemeClr val="tx1">
                    <a:lumMod val="75000"/>
                    <a:lumOff val="25000"/>
                  </a:schemeClr>
                </a:solidFill>
                <a:latin typeface="Arial" pitchFamily="34" charset="0"/>
                <a:cs typeface="Arial" pitchFamily="34" charset="0"/>
              </a:rPr>
              <a:t>punish </a:t>
            </a:r>
            <a:r>
              <a:rPr lang="en-US" sz="2000" spc="-10" dirty="0">
                <a:solidFill>
                  <a:schemeClr val="tx1">
                    <a:lumMod val="75000"/>
                    <a:lumOff val="25000"/>
                  </a:schemeClr>
                </a:solidFill>
                <a:latin typeface="Arial" pitchFamily="34" charset="0"/>
                <a:cs typeface="Arial" pitchFamily="34" charset="0"/>
              </a:rPr>
              <a:t>them </a:t>
            </a:r>
            <a:r>
              <a:rPr lang="en-US" sz="2000" spc="20" dirty="0">
                <a:solidFill>
                  <a:schemeClr val="tx1">
                    <a:lumMod val="75000"/>
                    <a:lumOff val="25000"/>
                  </a:schemeClr>
                </a:solidFill>
                <a:latin typeface="Arial" pitchFamily="34" charset="0"/>
                <a:cs typeface="Arial" pitchFamily="34" charset="0"/>
              </a:rPr>
              <a:t>for </a:t>
            </a:r>
            <a:r>
              <a:rPr lang="en-US" sz="2000" spc="-40" dirty="0">
                <a:solidFill>
                  <a:schemeClr val="tx1">
                    <a:lumMod val="75000"/>
                    <a:lumOff val="25000"/>
                  </a:schemeClr>
                </a:solidFill>
                <a:latin typeface="Arial" pitchFamily="34" charset="0"/>
                <a:cs typeface="Arial" pitchFamily="34" charset="0"/>
              </a:rPr>
              <a:t>laughing. </a:t>
            </a:r>
            <a:endParaRPr lang="en-US" sz="2000" spc="-40" dirty="0" smtClean="0">
              <a:solidFill>
                <a:schemeClr val="tx1">
                  <a:lumMod val="75000"/>
                  <a:lumOff val="25000"/>
                </a:schemeClr>
              </a:solidFill>
              <a:latin typeface="Arial" pitchFamily="34" charset="0"/>
              <a:cs typeface="Arial" pitchFamily="34" charset="0"/>
            </a:endParaRPr>
          </a:p>
          <a:p>
            <a:pPr marL="12700" marR="121285">
              <a:lnSpc>
                <a:spcPts val="3200"/>
              </a:lnSpc>
              <a:spcBef>
                <a:spcPts val="1800"/>
              </a:spcBef>
            </a:pPr>
            <a:r>
              <a:rPr lang="en-US" sz="2000" spc="-10" dirty="0" smtClean="0">
                <a:solidFill>
                  <a:schemeClr val="tx1">
                    <a:lumMod val="75000"/>
                    <a:lumOff val="25000"/>
                  </a:schemeClr>
                </a:solidFill>
                <a:latin typeface="Arial" pitchFamily="34" charset="0"/>
                <a:cs typeface="Arial" pitchFamily="34" charset="0"/>
              </a:rPr>
              <a:t>This </a:t>
            </a:r>
            <a:r>
              <a:rPr lang="en-US" sz="2000" spc="-55" dirty="0">
                <a:solidFill>
                  <a:schemeClr val="tx1">
                    <a:lumMod val="75000"/>
                    <a:lumOff val="25000"/>
                  </a:schemeClr>
                </a:solidFill>
                <a:latin typeface="Arial" pitchFamily="34" charset="0"/>
                <a:cs typeface="Arial" pitchFamily="34" charset="0"/>
              </a:rPr>
              <a:t>leads </a:t>
            </a:r>
            <a:r>
              <a:rPr lang="en-US" sz="2000" spc="40" dirty="0">
                <a:solidFill>
                  <a:schemeClr val="tx1">
                    <a:lumMod val="75000"/>
                    <a:lumOff val="25000"/>
                  </a:schemeClr>
                </a:solidFill>
                <a:latin typeface="Arial" pitchFamily="34" charset="0"/>
                <a:cs typeface="Arial" pitchFamily="34" charset="0"/>
              </a:rPr>
              <a:t>to</a:t>
            </a:r>
            <a:r>
              <a:rPr lang="en-US" sz="2000" spc="25"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children getting </a:t>
            </a:r>
            <a:r>
              <a:rPr lang="en-US" sz="2000" spc="-35" dirty="0">
                <a:solidFill>
                  <a:schemeClr val="tx1">
                    <a:lumMod val="75000"/>
                    <a:lumOff val="25000"/>
                  </a:schemeClr>
                </a:solidFill>
                <a:latin typeface="Arial" pitchFamily="34" charset="0"/>
                <a:cs typeface="Arial" pitchFamily="34" charset="0"/>
              </a:rPr>
              <a:t>programmed </a:t>
            </a:r>
            <a:r>
              <a:rPr lang="en-US" sz="2000" spc="-50" dirty="0">
                <a:solidFill>
                  <a:schemeClr val="tx1">
                    <a:lumMod val="75000"/>
                    <a:lumOff val="25000"/>
                  </a:schemeClr>
                </a:solidFill>
                <a:latin typeface="Arial" pitchFamily="34" charset="0"/>
                <a:cs typeface="Arial" pitchFamily="34" charset="0"/>
              </a:rPr>
              <a:t>against </a:t>
            </a:r>
            <a:r>
              <a:rPr lang="en-US" sz="2000" spc="-45" dirty="0">
                <a:solidFill>
                  <a:schemeClr val="tx1">
                    <a:lumMod val="75000"/>
                    <a:lumOff val="25000"/>
                  </a:schemeClr>
                </a:solidFill>
                <a:latin typeface="Arial" pitchFamily="34" charset="0"/>
                <a:cs typeface="Arial" pitchFamily="34" charset="0"/>
              </a:rPr>
              <a:t>laughte</a:t>
            </a:r>
            <a:r>
              <a:rPr lang="en-US" sz="2000" spc="-125" dirty="0">
                <a:solidFill>
                  <a:schemeClr val="tx1">
                    <a:lumMod val="75000"/>
                    <a:lumOff val="25000"/>
                  </a:schemeClr>
                </a:solidFill>
                <a:latin typeface="Arial" pitchFamily="34" charset="0"/>
                <a:cs typeface="Arial" pitchFamily="34" charset="0"/>
              </a:rPr>
              <a:t>r</a:t>
            </a:r>
            <a:r>
              <a:rPr lang="en-US" sz="2000" dirty="0">
                <a:solidFill>
                  <a:schemeClr val="tx1">
                    <a:lumMod val="75000"/>
                    <a:lumOff val="25000"/>
                  </a:schemeClr>
                </a:solidFill>
                <a:latin typeface="Arial" pitchFamily="34" charset="0"/>
                <a:cs typeface="Arial" pitchFamily="34" charset="0"/>
              </a:rPr>
              <a:t>, </a:t>
            </a:r>
            <a:r>
              <a:rPr lang="en-US" sz="2000" spc="5" dirty="0">
                <a:solidFill>
                  <a:schemeClr val="tx1">
                    <a:lumMod val="75000"/>
                    <a:lumOff val="25000"/>
                  </a:schemeClr>
                </a:solidFill>
                <a:latin typeface="Arial" pitchFamily="34" charset="0"/>
                <a:cs typeface="Arial" pitchFamily="34" charset="0"/>
              </a:rPr>
              <a:t>which </a:t>
            </a:r>
            <a:r>
              <a:rPr lang="en-US" sz="2000" spc="-55" dirty="0">
                <a:solidFill>
                  <a:schemeClr val="tx1">
                    <a:lumMod val="75000"/>
                    <a:lumOff val="25000"/>
                  </a:schemeClr>
                </a:solidFill>
                <a:latin typeface="Arial" pitchFamily="34" charset="0"/>
                <a:cs typeface="Arial" pitchFamily="34" charset="0"/>
              </a:rPr>
              <a:t>is </a:t>
            </a:r>
            <a:r>
              <a:rPr lang="en-US" sz="2000" spc="-15" dirty="0">
                <a:solidFill>
                  <a:schemeClr val="tx1">
                    <a:lumMod val="75000"/>
                    <a:lumOff val="25000"/>
                  </a:schemeClr>
                </a:solidFill>
                <a:latin typeface="Arial" pitchFamily="34" charset="0"/>
                <a:cs typeface="Arial" pitchFamily="34" charset="0"/>
              </a:rPr>
              <a:t>one </a:t>
            </a:r>
            <a:r>
              <a:rPr lang="en-US" sz="2000" spc="50" dirty="0">
                <a:solidFill>
                  <a:schemeClr val="tx1">
                    <a:lumMod val="75000"/>
                    <a:lumOff val="25000"/>
                  </a:schemeClr>
                </a:solidFill>
                <a:latin typeface="Arial" pitchFamily="34" charset="0"/>
                <a:cs typeface="Arial" pitchFamily="34" charset="0"/>
              </a:rPr>
              <a:t>of </a:t>
            </a:r>
            <a:r>
              <a:rPr lang="en-US" sz="2000" spc="-15" dirty="0">
                <a:solidFill>
                  <a:schemeClr val="tx1">
                    <a:lumMod val="75000"/>
                    <a:lumOff val="25000"/>
                  </a:schemeClr>
                </a:solidFill>
                <a:latin typeface="Arial" pitchFamily="34" charset="0"/>
                <a:cs typeface="Arial" pitchFamily="34" charset="0"/>
              </a:rPr>
              <a:t>the </a:t>
            </a:r>
            <a:r>
              <a:rPr lang="en-US" sz="2000" spc="-55" dirty="0">
                <a:solidFill>
                  <a:schemeClr val="tx1">
                    <a:lumMod val="75000"/>
                    <a:lumOff val="25000"/>
                  </a:schemeClr>
                </a:solidFill>
                <a:latin typeface="Arial" pitchFamily="34" charset="0"/>
                <a:cs typeface="Arial" pitchFamily="34" charset="0"/>
              </a:rPr>
              <a:t>reasons </a:t>
            </a:r>
            <a:r>
              <a:rPr lang="en-US" sz="2000" spc="5" dirty="0">
                <a:solidFill>
                  <a:schemeClr val="tx1">
                    <a:lumMod val="75000"/>
                    <a:lumOff val="25000"/>
                  </a:schemeClr>
                </a:solidFill>
                <a:latin typeface="Arial" pitchFamily="34" charset="0"/>
                <a:cs typeface="Arial" pitchFamily="34" charset="0"/>
              </a:rPr>
              <a:t>they </a:t>
            </a:r>
            <a:r>
              <a:rPr lang="en-US" sz="2000" spc="-40" dirty="0">
                <a:solidFill>
                  <a:schemeClr val="tx1">
                    <a:lumMod val="75000"/>
                    <a:lumOff val="25000"/>
                  </a:schemeClr>
                </a:solidFill>
                <a:latin typeface="Arial" pitchFamily="34" charset="0"/>
                <a:cs typeface="Arial" pitchFamily="34" charset="0"/>
              </a:rPr>
              <a:t>lose </a:t>
            </a:r>
            <a:r>
              <a:rPr lang="en-US" sz="2000" spc="-20" dirty="0">
                <a:solidFill>
                  <a:schemeClr val="tx1">
                    <a:lumMod val="75000"/>
                    <a:lumOff val="25000"/>
                  </a:schemeClr>
                </a:solidFill>
                <a:latin typeface="Arial" pitchFamily="34" charset="0"/>
                <a:cs typeface="Arial" pitchFamily="34" charset="0"/>
              </a:rPr>
              <a:t>their</a:t>
            </a:r>
            <a:r>
              <a:rPr lang="en-US" sz="2000" spc="-15" dirty="0">
                <a:solidFill>
                  <a:schemeClr val="tx1">
                    <a:lumMod val="75000"/>
                    <a:lumOff val="25000"/>
                  </a:schemeClr>
                </a:solidFill>
                <a:latin typeface="Arial" pitchFamily="34" charset="0"/>
                <a:cs typeface="Arial" pitchFamily="34" charset="0"/>
              </a:rPr>
              <a:t> </a:t>
            </a:r>
            <a:r>
              <a:rPr lang="en-US" sz="2000" spc="-40" dirty="0">
                <a:solidFill>
                  <a:schemeClr val="tx1">
                    <a:lumMod val="75000"/>
                    <a:lumOff val="25000"/>
                  </a:schemeClr>
                </a:solidFill>
                <a:latin typeface="Arial" pitchFamily="34" charset="0"/>
                <a:cs typeface="Arial" pitchFamily="34" charset="0"/>
              </a:rPr>
              <a:t>laughter when </a:t>
            </a:r>
            <a:r>
              <a:rPr lang="en-US" sz="2000" spc="5" dirty="0">
                <a:solidFill>
                  <a:schemeClr val="tx1">
                    <a:lumMod val="75000"/>
                    <a:lumOff val="25000"/>
                  </a:schemeClr>
                </a:solidFill>
                <a:latin typeface="Arial" pitchFamily="34" charset="0"/>
                <a:cs typeface="Arial" pitchFamily="34" charset="0"/>
              </a:rPr>
              <a:t>they grow </a:t>
            </a:r>
            <a:r>
              <a:rPr lang="en-US" sz="2000" spc="-15" dirty="0">
                <a:solidFill>
                  <a:schemeClr val="tx1">
                    <a:lumMod val="75000"/>
                    <a:lumOff val="25000"/>
                  </a:schemeClr>
                </a:solidFill>
                <a:latin typeface="Arial" pitchFamily="34" charset="0"/>
                <a:cs typeface="Arial" pitchFamily="34" charset="0"/>
              </a:rPr>
              <a:t>up</a:t>
            </a:r>
            <a:r>
              <a:rPr lang="en-US" sz="2000" spc="-15" dirty="0" smtClean="0">
                <a:solidFill>
                  <a:schemeClr val="tx1">
                    <a:lumMod val="75000"/>
                    <a:lumOff val="25000"/>
                  </a:schemeClr>
                </a:solidFill>
                <a:latin typeface="Arial" pitchFamily="34" charset="0"/>
                <a:cs typeface="Arial" pitchFamily="34" charset="0"/>
              </a:rPr>
              <a:t>.</a:t>
            </a:r>
            <a:endParaRPr lang="en-US" sz="2000" dirty="0">
              <a:solidFill>
                <a:schemeClr val="tx1">
                  <a:lumMod val="75000"/>
                  <a:lumOff val="25000"/>
                </a:schemeClr>
              </a:solidFill>
            </a:endParaRPr>
          </a:p>
        </p:txBody>
      </p:sp>
      <p:pic>
        <p:nvPicPr>
          <p:cNvPr id="4098" name="Picture 2" descr="D:\LY DESIGNS Harry\LY\School Designs\Laughter Yoga School\Net Images\quiet-games-for-ki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1750" y="1498600"/>
            <a:ext cx="4535168" cy="43890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3150" y="1346200"/>
            <a:ext cx="4495800" cy="5247590"/>
          </a:xfrm>
          <a:prstGeom prst="rect">
            <a:avLst/>
          </a:prstGeom>
        </p:spPr>
        <p:txBody>
          <a:bodyPr wrap="square">
            <a:spAutoFit/>
          </a:bodyPr>
          <a:lstStyle/>
          <a:p>
            <a:pPr marL="12700" marR="222885">
              <a:lnSpc>
                <a:spcPts val="3200"/>
              </a:lnSpc>
              <a:spcBef>
                <a:spcPts val="1800"/>
              </a:spcBef>
            </a:pPr>
            <a:r>
              <a:rPr lang="en-US" sz="2000" spc="-10" dirty="0" smtClean="0">
                <a:solidFill>
                  <a:schemeClr val="tx1">
                    <a:lumMod val="75000"/>
                    <a:lumOff val="25000"/>
                  </a:schemeClr>
                </a:solidFill>
                <a:latin typeface="Arial" pitchFamily="34" charset="0"/>
                <a:cs typeface="Arial" pitchFamily="34" charset="0"/>
              </a:rPr>
              <a:t>Children </a:t>
            </a:r>
            <a:r>
              <a:rPr lang="en-US" sz="2000" spc="30" dirty="0" smtClean="0">
                <a:solidFill>
                  <a:schemeClr val="tx1">
                    <a:lumMod val="75000"/>
                    <a:lumOff val="25000"/>
                  </a:schemeClr>
                </a:solidFill>
                <a:latin typeface="Arial" pitchFamily="34" charset="0"/>
                <a:cs typeface="Arial" pitchFamily="34" charset="0"/>
              </a:rPr>
              <a:t>who </a:t>
            </a:r>
            <a:r>
              <a:rPr lang="en-US" sz="2000" spc="10" dirty="0">
                <a:solidFill>
                  <a:schemeClr val="tx1">
                    <a:lumMod val="75000"/>
                    <a:lumOff val="25000"/>
                  </a:schemeClr>
                </a:solidFill>
                <a:latin typeface="Arial" pitchFamily="34" charset="0"/>
                <a:cs typeface="Arial" pitchFamily="34" charset="0"/>
              </a:rPr>
              <a:t>don’t </a:t>
            </a:r>
            <a:r>
              <a:rPr lang="en-US" sz="2000" spc="-10" dirty="0">
                <a:solidFill>
                  <a:schemeClr val="tx1">
                    <a:lumMod val="75000"/>
                    <a:lumOff val="25000"/>
                  </a:schemeClr>
                </a:solidFill>
                <a:latin typeface="Arial" pitchFamily="34" charset="0"/>
                <a:cs typeface="Arial" pitchFamily="34" charset="0"/>
              </a:rPr>
              <a:t>play </a:t>
            </a:r>
            <a:r>
              <a:rPr lang="en-US" sz="2000" spc="-40" dirty="0">
                <a:solidFill>
                  <a:schemeClr val="tx1">
                    <a:lumMod val="75000"/>
                    <a:lumOff val="25000"/>
                  </a:schemeClr>
                </a:solidFill>
                <a:latin typeface="Arial" pitchFamily="34" charset="0"/>
                <a:cs typeface="Arial" pitchFamily="34" charset="0"/>
              </a:rPr>
              <a:t>enough </a:t>
            </a:r>
            <a:r>
              <a:rPr lang="en-US" sz="2000" spc="-15" dirty="0">
                <a:solidFill>
                  <a:schemeClr val="tx1">
                    <a:lumMod val="75000"/>
                    <a:lumOff val="25000"/>
                  </a:schemeClr>
                </a:solidFill>
                <a:latin typeface="Arial" pitchFamily="34" charset="0"/>
                <a:cs typeface="Arial" pitchFamily="34" charset="0"/>
              </a:rPr>
              <a:t>in </a:t>
            </a:r>
            <a:r>
              <a:rPr lang="en-US" sz="2000" spc="-20" dirty="0">
                <a:solidFill>
                  <a:schemeClr val="tx1">
                    <a:lumMod val="75000"/>
                    <a:lumOff val="25000"/>
                  </a:schemeClr>
                </a:solidFill>
                <a:latin typeface="Arial" pitchFamily="34" charset="0"/>
                <a:cs typeface="Arial" pitchFamily="34" charset="0"/>
              </a:rPr>
              <a:t>their </a:t>
            </a:r>
            <a:r>
              <a:rPr lang="en-US" sz="2000" spc="-10" dirty="0">
                <a:solidFill>
                  <a:schemeClr val="tx1">
                    <a:lumMod val="75000"/>
                    <a:lumOff val="25000"/>
                  </a:schemeClr>
                </a:solidFill>
                <a:latin typeface="Arial" pitchFamily="34" charset="0"/>
                <a:cs typeface="Arial" pitchFamily="34" charset="0"/>
              </a:rPr>
              <a:t>childhood grow </a:t>
            </a:r>
            <a:r>
              <a:rPr lang="en-US" sz="2000" spc="-20" dirty="0">
                <a:solidFill>
                  <a:schemeClr val="tx1">
                    <a:lumMod val="75000"/>
                    <a:lumOff val="25000"/>
                  </a:schemeClr>
                </a:solidFill>
                <a:latin typeface="Arial" pitchFamily="34" charset="0"/>
                <a:cs typeface="Arial" pitchFamily="34" charset="0"/>
              </a:rPr>
              <a:t>up emotionally </a:t>
            </a:r>
            <a:r>
              <a:rPr lang="en-US" sz="2000" spc="-40" dirty="0" smtClean="0">
                <a:solidFill>
                  <a:schemeClr val="tx1">
                    <a:lumMod val="75000"/>
                    <a:lumOff val="25000"/>
                  </a:schemeClr>
                </a:solidFill>
                <a:latin typeface="Arial" pitchFamily="34" charset="0"/>
                <a:cs typeface="Arial" pitchFamily="34" charset="0"/>
              </a:rPr>
              <a:t>unbalanced. E</a:t>
            </a:r>
            <a:r>
              <a:rPr lang="en-US" sz="2000" spc="-10" dirty="0" smtClean="0">
                <a:solidFill>
                  <a:schemeClr val="tx1">
                    <a:lumMod val="75000"/>
                    <a:lumOff val="25000"/>
                  </a:schemeClr>
                </a:solidFill>
                <a:latin typeface="Arial" pitchFamily="34" charset="0"/>
                <a:cs typeface="Arial" pitchFamily="34" charset="0"/>
              </a:rPr>
              <a:t>motional</a:t>
            </a:r>
            <a:r>
              <a:rPr lang="en-US" sz="2000" spc="-5" dirty="0" smtClean="0">
                <a:solidFill>
                  <a:schemeClr val="tx1">
                    <a:lumMod val="75000"/>
                    <a:lumOff val="25000"/>
                  </a:schemeClr>
                </a:solidFill>
                <a:latin typeface="Arial" pitchFamily="34" charset="0"/>
                <a:cs typeface="Arial" pitchFamily="34" charset="0"/>
              </a:rPr>
              <a:t> </a:t>
            </a:r>
            <a:r>
              <a:rPr lang="en-US" sz="2000" spc="-25" dirty="0">
                <a:solidFill>
                  <a:schemeClr val="tx1">
                    <a:lumMod val="75000"/>
                    <a:lumOff val="25000"/>
                  </a:schemeClr>
                </a:solidFill>
                <a:latin typeface="Arial" pitchFamily="34" charset="0"/>
                <a:cs typeface="Arial" pitchFamily="34" charset="0"/>
              </a:rPr>
              <a:t>intelligence </a:t>
            </a:r>
            <a:r>
              <a:rPr lang="en-US" sz="2000" spc="-55" dirty="0">
                <a:solidFill>
                  <a:schemeClr val="tx1">
                    <a:lumMod val="75000"/>
                    <a:lumOff val="25000"/>
                  </a:schemeClr>
                </a:solidFill>
                <a:latin typeface="Arial" pitchFamily="34" charset="0"/>
                <a:cs typeface="Arial" pitchFamily="34" charset="0"/>
              </a:rPr>
              <a:t>is </a:t>
            </a:r>
            <a:r>
              <a:rPr lang="en-US" sz="2000" spc="40" dirty="0">
                <a:solidFill>
                  <a:schemeClr val="tx1">
                    <a:lumMod val="75000"/>
                    <a:lumOff val="25000"/>
                  </a:schemeClr>
                </a:solidFill>
                <a:latin typeface="Arial" pitchFamily="34" charset="0"/>
                <a:cs typeface="Arial" pitchFamily="34" charset="0"/>
              </a:rPr>
              <a:t>now </a:t>
            </a:r>
            <a:r>
              <a:rPr lang="en-US" sz="2000" spc="-45" dirty="0">
                <a:solidFill>
                  <a:schemeClr val="tx1">
                    <a:lumMod val="75000"/>
                    <a:lumOff val="25000"/>
                  </a:schemeClr>
                </a:solidFill>
                <a:latin typeface="Arial" pitchFamily="34" charset="0"/>
                <a:cs typeface="Arial" pitchFamily="34" charset="0"/>
              </a:rPr>
              <a:t>being </a:t>
            </a:r>
            <a:r>
              <a:rPr lang="en-US" sz="2000" spc="-35" dirty="0">
                <a:solidFill>
                  <a:schemeClr val="tx1">
                    <a:lumMod val="75000"/>
                    <a:lumOff val="25000"/>
                  </a:schemeClr>
                </a:solidFill>
                <a:latin typeface="Arial" pitchFamily="34" charset="0"/>
                <a:cs typeface="Arial" pitchFamily="34" charset="0"/>
              </a:rPr>
              <a:t>recognized </a:t>
            </a:r>
            <a:r>
              <a:rPr lang="en-US" sz="2000" spc="-95" dirty="0">
                <a:solidFill>
                  <a:schemeClr val="tx1">
                    <a:lumMod val="75000"/>
                    <a:lumOff val="25000"/>
                  </a:schemeClr>
                </a:solidFill>
                <a:latin typeface="Arial" pitchFamily="34" charset="0"/>
                <a:cs typeface="Arial" pitchFamily="34" charset="0"/>
              </a:rPr>
              <a:t>as </a:t>
            </a:r>
            <a:r>
              <a:rPr lang="en-US" sz="2000" spc="-45" dirty="0">
                <a:solidFill>
                  <a:schemeClr val="tx1">
                    <a:lumMod val="75000"/>
                    <a:lumOff val="25000"/>
                  </a:schemeClr>
                </a:solidFill>
                <a:latin typeface="Arial" pitchFamily="34" charset="0"/>
                <a:cs typeface="Arial" pitchFamily="34" charset="0"/>
              </a:rPr>
              <a:t>being </a:t>
            </a:r>
            <a:r>
              <a:rPr lang="en-US" sz="2000" spc="-15" dirty="0">
                <a:solidFill>
                  <a:schemeClr val="tx1">
                    <a:lumMod val="75000"/>
                    <a:lumOff val="25000"/>
                  </a:schemeClr>
                </a:solidFill>
                <a:latin typeface="Arial" pitchFamily="34" charset="0"/>
                <a:cs typeface="Arial" pitchFamily="34" charset="0"/>
              </a:rPr>
              <a:t>the</a:t>
            </a:r>
            <a:r>
              <a:rPr lang="en-US" sz="2000" spc="-10"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single </a:t>
            </a:r>
            <a:r>
              <a:rPr lang="en-US" sz="2000" spc="-15" dirty="0">
                <a:solidFill>
                  <a:schemeClr val="tx1">
                    <a:lumMod val="75000"/>
                    <a:lumOff val="25000"/>
                  </a:schemeClr>
                </a:solidFill>
                <a:latin typeface="Arial" pitchFamily="34" charset="0"/>
                <a:cs typeface="Arial" pitchFamily="34" charset="0"/>
              </a:rPr>
              <a:t>major </a:t>
            </a:r>
            <a:r>
              <a:rPr lang="en-US" sz="2000" spc="5" dirty="0">
                <a:solidFill>
                  <a:schemeClr val="tx1">
                    <a:lumMod val="75000"/>
                    <a:lumOff val="25000"/>
                  </a:schemeClr>
                </a:solidFill>
                <a:latin typeface="Arial" pitchFamily="34" charset="0"/>
                <a:cs typeface="Arial" pitchFamily="34" charset="0"/>
              </a:rPr>
              <a:t>factor </a:t>
            </a:r>
            <a:r>
              <a:rPr lang="en-US" sz="2000" spc="-15" dirty="0">
                <a:solidFill>
                  <a:schemeClr val="tx1">
                    <a:lumMod val="75000"/>
                    <a:lumOff val="25000"/>
                  </a:schemeClr>
                </a:solidFill>
                <a:latin typeface="Arial" pitchFamily="34" charset="0"/>
                <a:cs typeface="Arial" pitchFamily="34" charset="0"/>
              </a:rPr>
              <a:t>in </a:t>
            </a:r>
            <a:r>
              <a:rPr lang="en-US" sz="2000" spc="-25" dirty="0">
                <a:solidFill>
                  <a:schemeClr val="tx1">
                    <a:lumMod val="75000"/>
                    <a:lumOff val="25000"/>
                  </a:schemeClr>
                </a:solidFill>
                <a:latin typeface="Arial" pitchFamily="34" charset="0"/>
                <a:cs typeface="Arial" pitchFamily="34" charset="0"/>
              </a:rPr>
              <a:t>long-te</a:t>
            </a:r>
            <a:r>
              <a:rPr lang="en-US" sz="2000" spc="-5" dirty="0">
                <a:solidFill>
                  <a:schemeClr val="tx1">
                    <a:lumMod val="75000"/>
                    <a:lumOff val="25000"/>
                  </a:schemeClr>
                </a:solidFill>
                <a:latin typeface="Arial" pitchFamily="34" charset="0"/>
                <a:cs typeface="Arial" pitchFamily="34" charset="0"/>
              </a:rPr>
              <a:t>r</a:t>
            </a:r>
            <a:r>
              <a:rPr lang="en-US" sz="2000" dirty="0">
                <a:solidFill>
                  <a:schemeClr val="tx1">
                    <a:lumMod val="75000"/>
                    <a:lumOff val="25000"/>
                  </a:schemeClr>
                </a:solidFill>
                <a:latin typeface="Arial" pitchFamily="34" charset="0"/>
                <a:cs typeface="Arial" pitchFamily="34" charset="0"/>
              </a:rPr>
              <a:t>m life </a:t>
            </a:r>
            <a:r>
              <a:rPr lang="en-US" sz="2000" spc="-40" dirty="0">
                <a:solidFill>
                  <a:schemeClr val="tx1">
                    <a:lumMod val="75000"/>
                    <a:lumOff val="25000"/>
                  </a:schemeClr>
                </a:solidFill>
                <a:latin typeface="Arial" pitchFamily="34" charset="0"/>
                <a:cs typeface="Arial" pitchFamily="34" charset="0"/>
              </a:rPr>
              <a:t>and </a:t>
            </a:r>
            <a:r>
              <a:rPr lang="en-US" sz="2000" spc="-55" dirty="0">
                <a:solidFill>
                  <a:schemeClr val="tx1">
                    <a:lumMod val="75000"/>
                    <a:lumOff val="25000"/>
                  </a:schemeClr>
                </a:solidFill>
                <a:latin typeface="Arial" pitchFamily="34" charset="0"/>
                <a:cs typeface="Arial" pitchFamily="34" charset="0"/>
              </a:rPr>
              <a:t>career</a:t>
            </a:r>
            <a:r>
              <a:rPr lang="en-US" sz="2000" spc="-30" dirty="0">
                <a:solidFill>
                  <a:schemeClr val="tx1">
                    <a:lumMod val="75000"/>
                    <a:lumOff val="25000"/>
                  </a:schemeClr>
                </a:solidFill>
                <a:latin typeface="Arial" pitchFamily="34" charset="0"/>
                <a:cs typeface="Arial" pitchFamily="34" charset="0"/>
              </a:rPr>
              <a:t> </a:t>
            </a:r>
            <a:r>
              <a:rPr lang="en-US" sz="2000" spc="-60" dirty="0">
                <a:solidFill>
                  <a:schemeClr val="tx1">
                    <a:lumMod val="75000"/>
                    <a:lumOff val="25000"/>
                  </a:schemeClr>
                </a:solidFill>
                <a:latin typeface="Arial" pitchFamily="34" charset="0"/>
                <a:cs typeface="Arial" pitchFamily="34" charset="0"/>
              </a:rPr>
              <a:t>success. </a:t>
            </a:r>
            <a:endParaRPr lang="en-US" sz="2000" spc="-60" dirty="0" smtClean="0">
              <a:solidFill>
                <a:schemeClr val="tx1">
                  <a:lumMod val="75000"/>
                  <a:lumOff val="25000"/>
                </a:schemeClr>
              </a:solidFill>
              <a:latin typeface="Arial" pitchFamily="34" charset="0"/>
              <a:cs typeface="Arial" pitchFamily="34" charset="0"/>
            </a:endParaRPr>
          </a:p>
          <a:p>
            <a:pPr marL="12700" marR="222885">
              <a:lnSpc>
                <a:spcPts val="3200"/>
              </a:lnSpc>
              <a:spcBef>
                <a:spcPts val="1800"/>
              </a:spcBef>
            </a:pPr>
            <a:r>
              <a:rPr lang="en-US" sz="2000" spc="25" dirty="0" smtClean="0">
                <a:solidFill>
                  <a:schemeClr val="tx1">
                    <a:lumMod val="75000"/>
                    <a:lumOff val="25000"/>
                  </a:schemeClr>
                </a:solidFill>
                <a:latin typeface="Arial" pitchFamily="34" charset="0"/>
                <a:cs typeface="Arial" pitchFamily="34" charset="0"/>
              </a:rPr>
              <a:t>It </a:t>
            </a:r>
            <a:r>
              <a:rPr lang="en-US" sz="2000" spc="-55" dirty="0" smtClean="0">
                <a:solidFill>
                  <a:schemeClr val="tx1">
                    <a:lumMod val="75000"/>
                    <a:lumOff val="25000"/>
                  </a:schemeClr>
                </a:solidFill>
                <a:latin typeface="Arial" pitchFamily="34" charset="0"/>
                <a:cs typeface="Arial" pitchFamily="34" charset="0"/>
              </a:rPr>
              <a:t>is </a:t>
            </a:r>
            <a:r>
              <a:rPr lang="en-US" sz="2000" spc="10" dirty="0" smtClean="0">
                <a:solidFill>
                  <a:schemeClr val="tx1">
                    <a:lumMod val="75000"/>
                    <a:lumOff val="25000"/>
                  </a:schemeClr>
                </a:solidFill>
                <a:latin typeface="Arial" pitchFamily="34" charset="0"/>
                <a:cs typeface="Arial" pitchFamily="34" charset="0"/>
              </a:rPr>
              <a:t>only </a:t>
            </a:r>
            <a:r>
              <a:rPr lang="en-US" sz="2000" spc="-10" dirty="0" smtClean="0">
                <a:solidFill>
                  <a:schemeClr val="tx1">
                    <a:lumMod val="75000"/>
                    <a:lumOff val="25000"/>
                  </a:schemeClr>
                </a:solidFill>
                <a:latin typeface="Arial" pitchFamily="34" charset="0"/>
                <a:cs typeface="Arial" pitchFamily="34" charset="0"/>
              </a:rPr>
              <a:t>play that </a:t>
            </a:r>
            <a:r>
              <a:rPr lang="en-US" sz="2000" spc="-40" dirty="0" smtClean="0">
                <a:solidFill>
                  <a:schemeClr val="tx1">
                    <a:lumMod val="75000"/>
                    <a:lumOff val="25000"/>
                  </a:schemeClr>
                </a:solidFill>
                <a:latin typeface="Arial" pitchFamily="34" charset="0"/>
                <a:cs typeface="Arial" pitchFamily="34" charset="0"/>
              </a:rPr>
              <a:t>helps </a:t>
            </a:r>
            <a:r>
              <a:rPr lang="en-US" sz="2000" spc="40" dirty="0" smtClean="0">
                <a:solidFill>
                  <a:schemeClr val="tx1">
                    <a:lumMod val="75000"/>
                    <a:lumOff val="25000"/>
                  </a:schemeClr>
                </a:solidFill>
                <a:latin typeface="Arial" pitchFamily="34" charset="0"/>
                <a:cs typeface="Arial" pitchFamily="34" charset="0"/>
              </a:rPr>
              <a:t>to </a:t>
            </a:r>
            <a:r>
              <a:rPr lang="en-US" sz="2000" spc="-10" dirty="0" smtClean="0">
                <a:solidFill>
                  <a:schemeClr val="tx1">
                    <a:lumMod val="75000"/>
                    <a:lumOff val="25000"/>
                  </a:schemeClr>
                </a:solidFill>
                <a:latin typeface="Arial" pitchFamily="34" charset="0"/>
                <a:cs typeface="Arial" pitchFamily="34" charset="0"/>
              </a:rPr>
              <a:t>develop emotional </a:t>
            </a:r>
            <a:r>
              <a:rPr lang="en-US" sz="2000" spc="-40" dirty="0" smtClean="0">
                <a:solidFill>
                  <a:schemeClr val="tx1">
                    <a:lumMod val="75000"/>
                    <a:lumOff val="25000"/>
                  </a:schemeClr>
                </a:solidFill>
                <a:latin typeface="Arial" pitchFamily="34" charset="0"/>
                <a:cs typeface="Arial" pitchFamily="34" charset="0"/>
              </a:rPr>
              <a:t>and </a:t>
            </a:r>
            <a:r>
              <a:rPr lang="en-US" sz="2000" spc="-30" dirty="0" smtClean="0">
                <a:solidFill>
                  <a:schemeClr val="tx1">
                    <a:lumMod val="75000"/>
                    <a:lumOff val="25000"/>
                  </a:schemeClr>
                </a:solidFill>
                <a:latin typeface="Arial" pitchFamily="34" charset="0"/>
                <a:cs typeface="Arial" pitchFamily="34" charset="0"/>
              </a:rPr>
              <a:t>social </a:t>
            </a:r>
            <a:r>
              <a:rPr lang="en-US" sz="2000" spc="-40" dirty="0" smtClean="0">
                <a:solidFill>
                  <a:schemeClr val="tx1">
                    <a:lumMod val="75000"/>
                    <a:lumOff val="25000"/>
                  </a:schemeClr>
                </a:solidFill>
                <a:latin typeface="Arial" pitchFamily="34" charset="0"/>
                <a:cs typeface="Arial" pitchFamily="34" charset="0"/>
              </a:rPr>
              <a:t>skills and </a:t>
            </a:r>
            <a:r>
              <a:rPr lang="en-US" sz="2000" spc="-45" dirty="0" smtClean="0">
                <a:solidFill>
                  <a:schemeClr val="tx1">
                    <a:lumMod val="75000"/>
                    <a:lumOff val="25000"/>
                  </a:schemeClr>
                </a:solidFill>
                <a:latin typeface="Arial" pitchFamily="34" charset="0"/>
                <a:cs typeface="Arial" pitchFamily="34" charset="0"/>
              </a:rPr>
              <a:t>teaches </a:t>
            </a:r>
            <a:r>
              <a:rPr lang="en-US" sz="2000" spc="-15" dirty="0" smtClean="0">
                <a:solidFill>
                  <a:schemeClr val="tx1">
                    <a:lumMod val="75000"/>
                    <a:lumOff val="25000"/>
                  </a:schemeClr>
                </a:solidFill>
                <a:latin typeface="Arial" pitchFamily="34" charset="0"/>
                <a:cs typeface="Arial" pitchFamily="34" charset="0"/>
              </a:rPr>
              <a:t>one </a:t>
            </a:r>
            <a:r>
              <a:rPr lang="en-US" sz="2000" spc="30" dirty="0" smtClean="0">
                <a:solidFill>
                  <a:schemeClr val="tx1">
                    <a:lumMod val="75000"/>
                    <a:lumOff val="25000"/>
                  </a:schemeClr>
                </a:solidFill>
                <a:latin typeface="Arial" pitchFamily="34" charset="0"/>
                <a:cs typeface="Arial" pitchFamily="34" charset="0"/>
              </a:rPr>
              <a:t>how</a:t>
            </a:r>
            <a:r>
              <a:rPr lang="en-US" sz="2000" spc="10" dirty="0" smtClean="0">
                <a:solidFill>
                  <a:schemeClr val="tx1">
                    <a:lumMod val="75000"/>
                    <a:lumOff val="25000"/>
                  </a:schemeClr>
                </a:solidFill>
                <a:latin typeface="Arial" pitchFamily="34" charset="0"/>
                <a:cs typeface="Arial" pitchFamily="34" charset="0"/>
              </a:rPr>
              <a:t> </a:t>
            </a:r>
            <a:r>
              <a:rPr lang="en-US" sz="2000" spc="40" dirty="0" smtClean="0">
                <a:solidFill>
                  <a:schemeClr val="tx1">
                    <a:lumMod val="75000"/>
                    <a:lumOff val="25000"/>
                  </a:schemeClr>
                </a:solidFill>
                <a:latin typeface="Arial" pitchFamily="34" charset="0"/>
                <a:cs typeface="Arial" pitchFamily="34" charset="0"/>
              </a:rPr>
              <a:t>to </a:t>
            </a:r>
            <a:r>
              <a:rPr lang="en-US" sz="2000" spc="-15" dirty="0" smtClean="0">
                <a:solidFill>
                  <a:schemeClr val="tx1">
                    <a:lumMod val="75000"/>
                    <a:lumOff val="25000"/>
                  </a:schemeClr>
                </a:solidFill>
                <a:latin typeface="Arial" pitchFamily="34" charset="0"/>
                <a:cs typeface="Arial" pitchFamily="34" charset="0"/>
              </a:rPr>
              <a:t>cope </a:t>
            </a:r>
            <a:r>
              <a:rPr lang="en-US" sz="2000" spc="30" dirty="0" smtClean="0">
                <a:solidFill>
                  <a:schemeClr val="tx1">
                    <a:lumMod val="75000"/>
                    <a:lumOff val="25000"/>
                  </a:schemeClr>
                </a:solidFill>
                <a:latin typeface="Arial" pitchFamily="34" charset="0"/>
                <a:cs typeface="Arial" pitchFamily="34" charset="0"/>
              </a:rPr>
              <a:t>with different </a:t>
            </a:r>
            <a:r>
              <a:rPr lang="en-US" sz="2000" spc="-20" dirty="0" smtClean="0">
                <a:solidFill>
                  <a:schemeClr val="tx1">
                    <a:lumMod val="75000"/>
                    <a:lumOff val="25000"/>
                  </a:schemeClr>
                </a:solidFill>
                <a:latin typeface="Arial" pitchFamily="34" charset="0"/>
                <a:cs typeface="Arial" pitchFamily="34" charset="0"/>
              </a:rPr>
              <a:t>situations. </a:t>
            </a:r>
            <a:r>
              <a:rPr lang="en-US" sz="2000" spc="-65" dirty="0" smtClean="0">
                <a:solidFill>
                  <a:schemeClr val="tx1">
                    <a:lumMod val="75000"/>
                    <a:lumOff val="25000"/>
                  </a:schemeClr>
                </a:solidFill>
                <a:latin typeface="Arial" pitchFamily="34" charset="0"/>
                <a:cs typeface="Arial" pitchFamily="34" charset="0"/>
              </a:rPr>
              <a:t>L</a:t>
            </a:r>
            <a:r>
              <a:rPr lang="en-US" sz="2000" spc="-45" dirty="0" smtClean="0">
                <a:solidFill>
                  <a:schemeClr val="tx1">
                    <a:lumMod val="75000"/>
                    <a:lumOff val="25000"/>
                  </a:schemeClr>
                </a:solidFill>
                <a:latin typeface="Arial" pitchFamily="34" charset="0"/>
                <a:cs typeface="Arial" pitchFamily="34" charset="0"/>
              </a:rPr>
              <a:t>aughter </a:t>
            </a:r>
            <a:r>
              <a:rPr lang="en-US" sz="2000" spc="-105" dirty="0" smtClean="0">
                <a:solidFill>
                  <a:schemeClr val="tx1">
                    <a:lumMod val="75000"/>
                    <a:lumOff val="25000"/>
                  </a:schemeClr>
                </a:solidFill>
                <a:latin typeface="Arial" pitchFamily="34" charset="0"/>
                <a:cs typeface="Arial" pitchFamily="34" charset="0"/>
              </a:rPr>
              <a:t>Y</a:t>
            </a:r>
            <a:r>
              <a:rPr lang="en-US" sz="2000" spc="-55" dirty="0" smtClean="0">
                <a:solidFill>
                  <a:schemeClr val="tx1">
                    <a:lumMod val="75000"/>
                    <a:lumOff val="25000"/>
                  </a:schemeClr>
                </a:solidFill>
                <a:latin typeface="Arial" pitchFamily="34" charset="0"/>
                <a:cs typeface="Arial" pitchFamily="34" charset="0"/>
              </a:rPr>
              <a:t>oga </a:t>
            </a:r>
            <a:r>
              <a:rPr lang="en-US" sz="2000" spc="-50" dirty="0" smtClean="0">
                <a:solidFill>
                  <a:schemeClr val="tx1">
                    <a:lumMod val="75000"/>
                    <a:lumOff val="25000"/>
                  </a:schemeClr>
                </a:solidFill>
                <a:latin typeface="Arial" pitchFamily="34" charset="0"/>
                <a:cs typeface="Arial" pitchFamily="34" charset="0"/>
              </a:rPr>
              <a:t>encourages </a:t>
            </a:r>
            <a:r>
              <a:rPr lang="en-US" sz="2000" spc="-30" dirty="0">
                <a:solidFill>
                  <a:schemeClr val="tx1">
                    <a:lumMod val="75000"/>
                    <a:lumOff val="25000"/>
                  </a:schemeClr>
                </a:solidFill>
                <a:latin typeface="Arial" pitchFamily="34" charset="0"/>
                <a:cs typeface="Arial" pitchFamily="34" charset="0"/>
              </a:rPr>
              <a:t>children </a:t>
            </a:r>
            <a:r>
              <a:rPr lang="en-US" sz="2000" spc="40" dirty="0">
                <a:solidFill>
                  <a:schemeClr val="tx1">
                    <a:lumMod val="75000"/>
                    <a:lumOff val="25000"/>
                  </a:schemeClr>
                </a:solidFill>
                <a:latin typeface="Arial" pitchFamily="34" charset="0"/>
                <a:cs typeface="Arial" pitchFamily="34" charset="0"/>
              </a:rPr>
              <a:t>to </a:t>
            </a:r>
            <a:r>
              <a:rPr lang="en-US" sz="2000" spc="-15" dirty="0">
                <a:solidFill>
                  <a:schemeClr val="tx1">
                    <a:lumMod val="75000"/>
                    <a:lumOff val="25000"/>
                  </a:schemeClr>
                </a:solidFill>
                <a:latin typeface="Arial" pitchFamily="34" charset="0"/>
                <a:cs typeface="Arial" pitchFamily="34" charset="0"/>
              </a:rPr>
              <a:t>physically </a:t>
            </a:r>
            <a:r>
              <a:rPr lang="en-US" sz="2000" spc="-10" dirty="0">
                <a:solidFill>
                  <a:schemeClr val="tx1">
                    <a:lumMod val="75000"/>
                    <a:lumOff val="25000"/>
                  </a:schemeClr>
                </a:solidFill>
                <a:latin typeface="Arial" pitchFamily="34" charset="0"/>
                <a:cs typeface="Arial" pitchFamily="34" charset="0"/>
              </a:rPr>
              <a:t>play </a:t>
            </a:r>
            <a:r>
              <a:rPr lang="en-US" sz="2000" spc="-40" dirty="0">
                <a:solidFill>
                  <a:schemeClr val="tx1">
                    <a:lumMod val="75000"/>
                    <a:lumOff val="25000"/>
                  </a:schemeClr>
                </a:solidFill>
                <a:latin typeface="Arial" pitchFamily="34" charset="0"/>
                <a:cs typeface="Arial" pitchFamily="34" charset="0"/>
              </a:rPr>
              <a:t>and </a:t>
            </a:r>
            <a:r>
              <a:rPr lang="en-US" sz="2000" spc="-95" dirty="0">
                <a:solidFill>
                  <a:schemeClr val="tx1">
                    <a:lumMod val="75000"/>
                    <a:lumOff val="25000"/>
                  </a:schemeClr>
                </a:solidFill>
                <a:latin typeface="Arial" pitchFamily="34" charset="0"/>
                <a:cs typeface="Arial" pitchFamily="34" charset="0"/>
              </a:rPr>
              <a:t>e</a:t>
            </a:r>
            <a:r>
              <a:rPr lang="en-US" sz="2000" spc="-65" dirty="0">
                <a:solidFill>
                  <a:schemeClr val="tx1">
                    <a:lumMod val="75000"/>
                    <a:lumOff val="25000"/>
                  </a:schemeClr>
                </a:solidFill>
                <a:latin typeface="Arial" pitchFamily="34" charset="0"/>
                <a:cs typeface="Arial" pitchFamily="34" charset="0"/>
              </a:rPr>
              <a:t>xpress</a:t>
            </a:r>
            <a:r>
              <a:rPr lang="en-US" sz="2000" spc="-35" dirty="0">
                <a:solidFill>
                  <a:schemeClr val="tx1">
                    <a:lumMod val="75000"/>
                    <a:lumOff val="25000"/>
                  </a:schemeClr>
                </a:solidFill>
                <a:latin typeface="Arial" pitchFamily="34" charset="0"/>
                <a:cs typeface="Arial" pitchFamily="34" charset="0"/>
              </a:rPr>
              <a:t> </a:t>
            </a:r>
            <a:r>
              <a:rPr lang="en-US" sz="2000" spc="-30" dirty="0">
                <a:solidFill>
                  <a:schemeClr val="tx1">
                    <a:lumMod val="75000"/>
                    <a:lumOff val="25000"/>
                  </a:schemeClr>
                </a:solidFill>
                <a:latin typeface="Arial" pitchFamily="34" charset="0"/>
                <a:cs typeface="Arial" pitchFamily="34" charset="0"/>
              </a:rPr>
              <a:t>themselves </a:t>
            </a:r>
            <a:r>
              <a:rPr lang="en-US" sz="2000" spc="10" dirty="0">
                <a:solidFill>
                  <a:schemeClr val="tx1">
                    <a:lumMod val="75000"/>
                    <a:lumOff val="25000"/>
                  </a:schemeClr>
                </a:solidFill>
                <a:latin typeface="Arial" pitchFamily="34" charset="0"/>
                <a:cs typeface="Arial" pitchFamily="34" charset="0"/>
              </a:rPr>
              <a:t>full</a:t>
            </a:r>
            <a:r>
              <a:rPr lang="en-US" sz="2000" spc="-70" dirty="0">
                <a:solidFill>
                  <a:schemeClr val="tx1">
                    <a:lumMod val="75000"/>
                    <a:lumOff val="25000"/>
                  </a:schemeClr>
                </a:solidFill>
                <a:latin typeface="Arial" pitchFamily="34" charset="0"/>
                <a:cs typeface="Arial" pitchFamily="34" charset="0"/>
              </a:rPr>
              <a:t>y</a:t>
            </a:r>
            <a:r>
              <a:rPr lang="en-US" sz="2000" dirty="0">
                <a:solidFill>
                  <a:schemeClr val="tx1">
                    <a:lumMod val="75000"/>
                    <a:lumOff val="25000"/>
                  </a:schemeClr>
                </a:solidFill>
                <a:latin typeface="Arial" pitchFamily="34" charset="0"/>
                <a:cs typeface="Arial" pitchFamily="34" charset="0"/>
              </a:rPr>
              <a:t>. </a:t>
            </a:r>
          </a:p>
        </p:txBody>
      </p:sp>
      <p:sp>
        <p:nvSpPr>
          <p:cNvPr id="6"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7"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8" name="object 6"/>
          <p:cNvSpPr txBox="1">
            <a:spLocks noGrp="1"/>
          </p:cNvSpPr>
          <p:nvPr>
            <p:ph type="title"/>
          </p:nvPr>
        </p:nvSpPr>
        <p:spPr>
          <a:xfrm>
            <a:off x="1103299" y="684126"/>
            <a:ext cx="9037651"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Developing Emotional intelligence </a:t>
            </a:r>
            <a:endParaRPr sz="3200" b="1" dirty="0">
              <a:latin typeface="Arial" pitchFamily="34" charset="0"/>
              <a:cs typeface="Arial" pitchFamily="34" charset="0"/>
            </a:endParaRPr>
          </a:p>
        </p:txBody>
      </p:sp>
      <p:sp>
        <p:nvSpPr>
          <p:cNvPr id="9"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10"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2" name="object 6"/>
          <p:cNvSpPr txBox="1">
            <a:spLocks/>
          </p:cNvSpPr>
          <p:nvPr/>
        </p:nvSpPr>
        <p:spPr>
          <a:xfrm>
            <a:off x="1189101" y="160502"/>
            <a:ext cx="9037651" cy="499898"/>
          </a:xfrm>
          <a:prstGeom prst="rect">
            <a:avLst/>
          </a:prstGeom>
        </p:spPr>
        <p:txBody>
          <a:bodyPr vert="horz" wrap="square" lIns="0" tIns="0" rIns="0" bIns="0" rtlCol="0">
            <a:noAutofit/>
          </a:bodyPr>
          <a:lstStyle/>
          <a:p>
            <a:pPr marL="12700" algn="ctr"/>
            <a:r>
              <a:rPr lang="en-US" sz="3000" b="1" spc="-15" dirty="0" smtClean="0">
                <a:solidFill>
                  <a:schemeClr val="bg1"/>
                </a:solidFill>
                <a:latin typeface="Arial" pitchFamily="34" charset="0"/>
                <a:cs typeface="Arial" pitchFamily="34" charset="0"/>
              </a:rPr>
              <a:t>Benefits</a:t>
            </a:r>
            <a:r>
              <a:rPr lang="en-US" sz="3000" b="1" spc="-45" dirty="0" smtClean="0">
                <a:solidFill>
                  <a:schemeClr val="bg1"/>
                </a:solidFill>
                <a:latin typeface="Arial" pitchFamily="34" charset="0"/>
                <a:cs typeface="Arial" pitchFamily="34" charset="0"/>
              </a:rPr>
              <a:t> </a:t>
            </a:r>
            <a:r>
              <a:rPr lang="en-US" sz="3000" b="1" spc="-15" dirty="0" smtClean="0">
                <a:solidFill>
                  <a:schemeClr val="bg1"/>
                </a:solidFill>
                <a:latin typeface="Arial" pitchFamily="34" charset="0"/>
                <a:cs typeface="Arial" pitchFamily="34" charset="0"/>
              </a:rPr>
              <a:t>of</a:t>
            </a:r>
            <a:r>
              <a:rPr lang="en-US" sz="3000" b="1" spc="300" dirty="0" smtClean="0">
                <a:solidFill>
                  <a:schemeClr val="bg1"/>
                </a:solidFill>
                <a:latin typeface="Arial" pitchFamily="34" charset="0"/>
                <a:cs typeface="Arial" pitchFamily="34" charset="0"/>
              </a:rPr>
              <a:t> </a:t>
            </a:r>
            <a:r>
              <a:rPr lang="en-US" sz="3000" b="1" spc="-20" dirty="0" smtClean="0">
                <a:solidFill>
                  <a:schemeClr val="bg1"/>
                </a:solidFill>
                <a:latin typeface="Arial" pitchFamily="34" charset="0"/>
                <a:cs typeface="Arial" pitchFamily="34" charset="0"/>
              </a:rPr>
              <a:t>Laughter</a:t>
            </a:r>
            <a:r>
              <a:rPr lang="en-US" sz="3000" b="1" spc="-45" dirty="0" smtClean="0">
                <a:solidFill>
                  <a:schemeClr val="bg1"/>
                </a:solidFill>
                <a:latin typeface="Arial" pitchFamily="34" charset="0"/>
                <a:cs typeface="Arial" pitchFamily="34" charset="0"/>
              </a:rPr>
              <a:t> </a:t>
            </a:r>
            <a:r>
              <a:rPr lang="en-US" sz="3000" b="1" spc="-345" dirty="0" smtClean="0">
                <a:solidFill>
                  <a:schemeClr val="bg1"/>
                </a:solidFill>
                <a:latin typeface="Arial" pitchFamily="34" charset="0"/>
                <a:cs typeface="Arial" pitchFamily="34" charset="0"/>
              </a:rPr>
              <a:t>Y</a:t>
            </a:r>
            <a:r>
              <a:rPr lang="en-US" sz="3000" b="1" dirty="0" smtClean="0">
                <a:solidFill>
                  <a:schemeClr val="bg1"/>
                </a:solidFill>
                <a:latin typeface="Arial" pitchFamily="34" charset="0"/>
                <a:cs typeface="Arial" pitchFamily="34" charset="0"/>
              </a:rPr>
              <a:t>oga</a:t>
            </a:r>
            <a:r>
              <a:rPr lang="en-US" sz="3000" b="1" spc="-45" dirty="0" smtClean="0">
                <a:solidFill>
                  <a:schemeClr val="bg1"/>
                </a:solidFill>
                <a:latin typeface="Arial" pitchFamily="34" charset="0"/>
                <a:cs typeface="Arial" pitchFamily="34" charset="0"/>
              </a:rPr>
              <a:t> </a:t>
            </a:r>
            <a:r>
              <a:rPr lang="en-US" sz="3000" b="1" spc="-15" dirty="0" smtClean="0">
                <a:solidFill>
                  <a:schemeClr val="bg1"/>
                </a:solidFill>
                <a:latin typeface="Arial" pitchFamily="34" charset="0"/>
                <a:cs typeface="Arial" pitchFamily="34" charset="0"/>
              </a:rPr>
              <a:t>for</a:t>
            </a:r>
            <a:r>
              <a:rPr lang="en-US" sz="3000" b="1" spc="-45" dirty="0" smtClean="0">
                <a:solidFill>
                  <a:schemeClr val="bg1"/>
                </a:solidFill>
                <a:latin typeface="Arial" pitchFamily="34" charset="0"/>
                <a:cs typeface="Arial" pitchFamily="34" charset="0"/>
              </a:rPr>
              <a:t> </a:t>
            </a:r>
            <a:r>
              <a:rPr lang="en-US" sz="3000" b="1" spc="-20" dirty="0" smtClean="0">
                <a:solidFill>
                  <a:schemeClr val="bg1"/>
                </a:solidFill>
                <a:latin typeface="Arial" pitchFamily="34" charset="0"/>
                <a:cs typeface="Arial" pitchFamily="34" charset="0"/>
              </a:rPr>
              <a:t>School</a:t>
            </a:r>
            <a:r>
              <a:rPr lang="en-US" sz="3000" b="1" spc="-45" dirty="0" smtClean="0">
                <a:solidFill>
                  <a:schemeClr val="bg1"/>
                </a:solidFill>
                <a:latin typeface="Arial" pitchFamily="34" charset="0"/>
                <a:cs typeface="Arial" pitchFamily="34" charset="0"/>
              </a:rPr>
              <a:t> </a:t>
            </a:r>
            <a:r>
              <a:rPr lang="en-US" sz="3000" b="1" spc="-15" dirty="0" smtClean="0">
                <a:solidFill>
                  <a:schemeClr val="bg1"/>
                </a:solidFill>
                <a:latin typeface="Arial" pitchFamily="34" charset="0"/>
                <a:cs typeface="Arial" pitchFamily="34" charset="0"/>
              </a:rPr>
              <a:t>Children</a:t>
            </a:r>
            <a:endParaRPr lang="en-US" sz="3000" b="1" dirty="0">
              <a:solidFill>
                <a:schemeClr val="bg1"/>
              </a:solidFill>
              <a:latin typeface="Arial" pitchFamily="34" charset="0"/>
              <a:cs typeface="Arial" pitchFamily="34" charset="0"/>
            </a:endParaRPr>
          </a:p>
        </p:txBody>
      </p:sp>
      <p:pic>
        <p:nvPicPr>
          <p:cNvPr id="5124" name="Picture 4" descr="D:\LY DESIGNS Harry\LY\School Designs\Laughter Yoga School\Net Images\611e7861bd66ea4b806459c72b443a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7926" y="1482108"/>
            <a:ext cx="4014787" cy="4975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851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p:nvPr/>
        </p:nvSpPr>
        <p:spPr>
          <a:xfrm>
            <a:off x="0" y="825"/>
            <a:ext cx="10692003" cy="684136"/>
          </a:xfrm>
          <a:custGeom>
            <a:avLst/>
            <a:gdLst/>
            <a:ahLst/>
            <a:cxnLst/>
            <a:rect l="l" t="t" r="r" b="b"/>
            <a:pathLst>
              <a:path w="10692003" h="684136">
                <a:moveTo>
                  <a:pt x="0" y="684136"/>
                </a:moveTo>
                <a:lnTo>
                  <a:pt x="10692003" y="684136"/>
                </a:lnTo>
                <a:lnTo>
                  <a:pt x="10692003" y="0"/>
                </a:lnTo>
                <a:lnTo>
                  <a:pt x="0" y="0"/>
                </a:lnTo>
                <a:lnTo>
                  <a:pt x="0" y="684136"/>
                </a:lnTo>
                <a:close/>
              </a:path>
            </a:pathLst>
          </a:custGeom>
          <a:solidFill>
            <a:srgbClr val="8DC63F"/>
          </a:solidFill>
        </p:spPr>
        <p:txBody>
          <a:bodyPr wrap="square" lIns="0" tIns="0" rIns="0" bIns="0" rtlCol="0">
            <a:noAutofit/>
          </a:bodyPr>
          <a:lstStyle/>
          <a:p>
            <a:endParaRPr/>
          </a:p>
        </p:txBody>
      </p:sp>
      <p:sp>
        <p:nvSpPr>
          <p:cNvPr id="6" name="object 5"/>
          <p:cNvSpPr/>
          <p:nvPr/>
        </p:nvSpPr>
        <p:spPr>
          <a:xfrm>
            <a:off x="0" y="684961"/>
            <a:ext cx="10692003" cy="546696"/>
          </a:xfrm>
          <a:custGeom>
            <a:avLst/>
            <a:gdLst/>
            <a:ahLst/>
            <a:cxnLst/>
            <a:rect l="l" t="t" r="r" b="b"/>
            <a:pathLst>
              <a:path w="10692003" h="546696">
                <a:moveTo>
                  <a:pt x="0" y="546696"/>
                </a:moveTo>
                <a:lnTo>
                  <a:pt x="10692003" y="546696"/>
                </a:lnTo>
                <a:lnTo>
                  <a:pt x="10692003" y="0"/>
                </a:lnTo>
                <a:lnTo>
                  <a:pt x="0" y="0"/>
                </a:lnTo>
                <a:lnTo>
                  <a:pt x="0" y="546696"/>
                </a:lnTo>
                <a:close/>
              </a:path>
            </a:pathLst>
          </a:custGeom>
          <a:solidFill>
            <a:srgbClr val="0066B3"/>
          </a:solidFill>
        </p:spPr>
        <p:txBody>
          <a:bodyPr wrap="square" lIns="0" tIns="0" rIns="0" bIns="0" rtlCol="0">
            <a:noAutofit/>
          </a:bodyPr>
          <a:lstStyle/>
          <a:p>
            <a:endParaRPr/>
          </a:p>
        </p:txBody>
      </p:sp>
      <p:sp>
        <p:nvSpPr>
          <p:cNvPr id="7" name="object 6"/>
          <p:cNvSpPr txBox="1">
            <a:spLocks noGrp="1"/>
          </p:cNvSpPr>
          <p:nvPr>
            <p:ph type="title"/>
          </p:nvPr>
        </p:nvSpPr>
        <p:spPr>
          <a:xfrm>
            <a:off x="1103299" y="684126"/>
            <a:ext cx="9037651" cy="499898"/>
          </a:xfrm>
          <a:prstGeom prst="rect">
            <a:avLst/>
          </a:prstGeom>
        </p:spPr>
        <p:txBody>
          <a:bodyPr vert="horz" wrap="square" lIns="0" tIns="0" rIns="0" bIns="0" rtlCol="0">
            <a:noAutofit/>
          </a:bodyPr>
          <a:lstStyle/>
          <a:p>
            <a:pPr marL="12700" algn="ctr">
              <a:lnSpc>
                <a:spcPct val="100000"/>
              </a:lnSpc>
            </a:pPr>
            <a:r>
              <a:rPr lang="en-US" sz="3200" b="1" spc="-15" dirty="0" smtClean="0">
                <a:solidFill>
                  <a:srgbClr val="A6CE39"/>
                </a:solidFill>
                <a:latin typeface="Arial" pitchFamily="34" charset="0"/>
                <a:cs typeface="Arial" pitchFamily="34" charset="0"/>
              </a:rPr>
              <a:t>Increases Academic Performance</a:t>
            </a:r>
            <a:endParaRPr sz="3200" b="1" dirty="0">
              <a:latin typeface="Arial" pitchFamily="34" charset="0"/>
              <a:cs typeface="Arial" pitchFamily="34" charset="0"/>
            </a:endParaRPr>
          </a:p>
        </p:txBody>
      </p:sp>
      <p:sp>
        <p:nvSpPr>
          <p:cNvPr id="8" name="object 7"/>
          <p:cNvSpPr/>
          <p:nvPr/>
        </p:nvSpPr>
        <p:spPr>
          <a:xfrm>
            <a:off x="382704" y="820"/>
            <a:ext cx="1094397" cy="684149"/>
          </a:xfrm>
          <a:custGeom>
            <a:avLst/>
            <a:gdLst/>
            <a:ahLst/>
            <a:cxnLst/>
            <a:rect l="l" t="t" r="r" b="b"/>
            <a:pathLst>
              <a:path w="1094397" h="684149">
                <a:moveTo>
                  <a:pt x="1094397" y="0"/>
                </a:moveTo>
                <a:lnTo>
                  <a:pt x="824395" y="0"/>
                </a:lnTo>
                <a:lnTo>
                  <a:pt x="0" y="684149"/>
                </a:lnTo>
                <a:lnTo>
                  <a:pt x="269989" y="684149"/>
                </a:lnTo>
                <a:lnTo>
                  <a:pt x="1094397" y="0"/>
                </a:lnTo>
                <a:close/>
              </a:path>
            </a:pathLst>
          </a:custGeom>
          <a:solidFill>
            <a:srgbClr val="0066B3"/>
          </a:solidFill>
        </p:spPr>
        <p:txBody>
          <a:bodyPr wrap="square" lIns="0" tIns="0" rIns="0" bIns="0" rtlCol="0">
            <a:noAutofit/>
          </a:bodyPr>
          <a:lstStyle/>
          <a:p>
            <a:endParaRPr/>
          </a:p>
        </p:txBody>
      </p:sp>
      <p:sp>
        <p:nvSpPr>
          <p:cNvPr id="9" name="object 8"/>
          <p:cNvSpPr/>
          <p:nvPr/>
        </p:nvSpPr>
        <p:spPr>
          <a:xfrm>
            <a:off x="749904" y="820"/>
            <a:ext cx="878395" cy="684149"/>
          </a:xfrm>
          <a:custGeom>
            <a:avLst/>
            <a:gdLst/>
            <a:ahLst/>
            <a:cxnLst/>
            <a:rect l="l" t="t" r="r" b="b"/>
            <a:pathLst>
              <a:path w="878395" h="684149">
                <a:moveTo>
                  <a:pt x="878395" y="0"/>
                </a:moveTo>
                <a:lnTo>
                  <a:pt x="824395" y="0"/>
                </a:lnTo>
                <a:lnTo>
                  <a:pt x="0" y="684149"/>
                </a:lnTo>
                <a:lnTo>
                  <a:pt x="53987" y="684149"/>
                </a:lnTo>
                <a:lnTo>
                  <a:pt x="878395" y="0"/>
                </a:lnTo>
                <a:close/>
              </a:path>
            </a:pathLst>
          </a:custGeom>
          <a:solidFill>
            <a:srgbClr val="0066B3"/>
          </a:solidFill>
        </p:spPr>
        <p:txBody>
          <a:bodyPr wrap="square" lIns="0" tIns="0" rIns="0" bIns="0" rtlCol="0">
            <a:noAutofit/>
          </a:bodyPr>
          <a:lstStyle/>
          <a:p>
            <a:endParaRPr/>
          </a:p>
        </p:txBody>
      </p:sp>
      <p:sp>
        <p:nvSpPr>
          <p:cNvPr id="10" name="Rectangle 9"/>
          <p:cNvSpPr/>
          <p:nvPr/>
        </p:nvSpPr>
        <p:spPr>
          <a:xfrm>
            <a:off x="920750" y="1472588"/>
            <a:ext cx="3581400" cy="4349909"/>
          </a:xfrm>
          <a:prstGeom prst="rect">
            <a:avLst/>
          </a:prstGeom>
        </p:spPr>
        <p:txBody>
          <a:bodyPr wrap="square">
            <a:spAutoFit/>
          </a:bodyPr>
          <a:lstStyle/>
          <a:p>
            <a:pPr marL="12700" marR="92075">
              <a:lnSpc>
                <a:spcPts val="3200"/>
              </a:lnSpc>
              <a:spcBef>
                <a:spcPts val="1200"/>
              </a:spcBef>
            </a:pPr>
            <a:r>
              <a:rPr lang="en-US" sz="2000" spc="5" dirty="0" smtClean="0">
                <a:solidFill>
                  <a:schemeClr val="tx1">
                    <a:lumMod val="75000"/>
                    <a:lumOff val="25000"/>
                  </a:schemeClr>
                </a:solidFill>
                <a:latin typeface="Arial" pitchFamily="34" charset="0"/>
                <a:cs typeface="Arial" pitchFamily="34" charset="0"/>
              </a:rPr>
              <a:t>The </a:t>
            </a:r>
            <a:r>
              <a:rPr lang="en-US" sz="2000" spc="25" dirty="0">
                <a:solidFill>
                  <a:schemeClr val="tx1">
                    <a:lumMod val="75000"/>
                    <a:lumOff val="25000"/>
                  </a:schemeClr>
                </a:solidFill>
                <a:latin typeface="Arial" pitchFamily="34" charset="0"/>
                <a:cs typeface="Arial" pitchFamily="34" charset="0"/>
              </a:rPr>
              <a:t>food </a:t>
            </a:r>
            <a:r>
              <a:rPr lang="en-US" sz="2000" spc="20" dirty="0">
                <a:solidFill>
                  <a:schemeClr val="tx1">
                    <a:lumMod val="75000"/>
                    <a:lumOff val="25000"/>
                  </a:schemeClr>
                </a:solidFill>
                <a:latin typeface="Arial" pitchFamily="34" charset="0"/>
                <a:cs typeface="Arial" pitchFamily="34" charset="0"/>
              </a:rPr>
              <a:t>for </a:t>
            </a:r>
            <a:r>
              <a:rPr lang="en-US" sz="2000" spc="-35" dirty="0">
                <a:solidFill>
                  <a:schemeClr val="tx1">
                    <a:lumMod val="75000"/>
                    <a:lumOff val="25000"/>
                  </a:schemeClr>
                </a:solidFill>
                <a:latin typeface="Arial" pitchFamily="34" charset="0"/>
                <a:cs typeface="Arial" pitchFamily="34" charset="0"/>
              </a:rPr>
              <a:t>brain </a:t>
            </a:r>
            <a:r>
              <a:rPr lang="en-US" sz="2000" spc="-55" dirty="0">
                <a:solidFill>
                  <a:schemeClr val="tx1">
                    <a:lumMod val="75000"/>
                    <a:lumOff val="25000"/>
                  </a:schemeClr>
                </a:solidFill>
                <a:latin typeface="Arial" pitchFamily="34" charset="0"/>
                <a:cs typeface="Arial" pitchFamily="34" charset="0"/>
              </a:rPr>
              <a:t>is </a:t>
            </a:r>
            <a:r>
              <a:rPr lang="en-US" sz="2000" spc="-5" dirty="0">
                <a:solidFill>
                  <a:schemeClr val="tx1">
                    <a:lumMod val="75000"/>
                    <a:lumOff val="25000"/>
                  </a:schemeClr>
                </a:solidFill>
                <a:latin typeface="Arial" pitchFamily="34" charset="0"/>
                <a:cs typeface="Arial" pitchFamily="34" charset="0"/>
              </a:rPr>
              <a:t>o</a:t>
            </a:r>
            <a:r>
              <a:rPr lang="en-US" sz="2000" spc="-35" dirty="0">
                <a:solidFill>
                  <a:schemeClr val="tx1">
                    <a:lumMod val="75000"/>
                    <a:lumOff val="25000"/>
                  </a:schemeClr>
                </a:solidFill>
                <a:latin typeface="Arial" pitchFamily="34" charset="0"/>
                <a:cs typeface="Arial" pitchFamily="34" charset="0"/>
              </a:rPr>
              <a:t>xygen. </a:t>
            </a:r>
            <a:r>
              <a:rPr lang="en-US" sz="2000" spc="-25" dirty="0">
                <a:solidFill>
                  <a:schemeClr val="tx1">
                    <a:lumMod val="75000"/>
                    <a:lumOff val="25000"/>
                  </a:schemeClr>
                </a:solidFill>
                <a:latin typeface="Arial" pitchFamily="34" charset="0"/>
                <a:cs typeface="Arial" pitchFamily="34" charset="0"/>
              </a:rPr>
              <a:t>Whenever </a:t>
            </a:r>
            <a:r>
              <a:rPr lang="en-US" sz="2000" spc="-30" dirty="0">
                <a:solidFill>
                  <a:schemeClr val="tx1">
                    <a:lumMod val="75000"/>
                    <a:lumOff val="25000"/>
                  </a:schemeClr>
                </a:solidFill>
                <a:latin typeface="Arial" pitchFamily="34" charset="0"/>
                <a:cs typeface="Arial" pitchFamily="34" charset="0"/>
              </a:rPr>
              <a:t>there </a:t>
            </a:r>
            <a:r>
              <a:rPr lang="en-US" sz="2000" spc="-55" dirty="0">
                <a:solidFill>
                  <a:schemeClr val="tx1">
                    <a:lumMod val="75000"/>
                    <a:lumOff val="25000"/>
                  </a:schemeClr>
                </a:solidFill>
                <a:latin typeface="Arial" pitchFamily="34" charset="0"/>
                <a:cs typeface="Arial" pitchFamily="34" charset="0"/>
              </a:rPr>
              <a:t>is </a:t>
            </a:r>
            <a:r>
              <a:rPr lang="en-US" sz="2000" spc="-35" dirty="0">
                <a:solidFill>
                  <a:schemeClr val="tx1">
                    <a:lumMod val="75000"/>
                    <a:lumOff val="25000"/>
                  </a:schemeClr>
                </a:solidFill>
                <a:latin typeface="Arial" pitchFamily="34" charset="0"/>
                <a:cs typeface="Arial" pitchFamily="34" charset="0"/>
              </a:rPr>
              <a:t>lack</a:t>
            </a:r>
            <a:r>
              <a:rPr lang="en-US" sz="2000" spc="-20" dirty="0">
                <a:solidFill>
                  <a:schemeClr val="tx1">
                    <a:lumMod val="75000"/>
                    <a:lumOff val="25000"/>
                  </a:schemeClr>
                </a:solidFill>
                <a:latin typeface="Arial" pitchFamily="34" charset="0"/>
                <a:cs typeface="Arial" pitchFamily="34" charset="0"/>
              </a:rPr>
              <a:t> </a:t>
            </a:r>
            <a:r>
              <a:rPr lang="en-US" sz="2000" spc="50" dirty="0">
                <a:solidFill>
                  <a:schemeClr val="tx1">
                    <a:lumMod val="75000"/>
                    <a:lumOff val="25000"/>
                  </a:schemeClr>
                </a:solidFill>
                <a:latin typeface="Arial" pitchFamily="34" charset="0"/>
                <a:cs typeface="Arial" pitchFamily="34" charset="0"/>
              </a:rPr>
              <a:t>of </a:t>
            </a:r>
            <a:r>
              <a:rPr lang="en-US" sz="2000" spc="-5" dirty="0">
                <a:solidFill>
                  <a:schemeClr val="tx1">
                    <a:lumMod val="75000"/>
                    <a:lumOff val="25000"/>
                  </a:schemeClr>
                </a:solidFill>
                <a:latin typeface="Arial" pitchFamily="34" charset="0"/>
                <a:cs typeface="Arial" pitchFamily="34" charset="0"/>
              </a:rPr>
              <a:t>o</a:t>
            </a:r>
            <a:r>
              <a:rPr lang="en-US" sz="2000" spc="-40" dirty="0">
                <a:solidFill>
                  <a:schemeClr val="tx1">
                    <a:lumMod val="75000"/>
                    <a:lumOff val="25000"/>
                  </a:schemeClr>
                </a:solidFill>
                <a:latin typeface="Arial" pitchFamily="34" charset="0"/>
                <a:cs typeface="Arial" pitchFamily="34" charset="0"/>
              </a:rPr>
              <a:t>xygen </a:t>
            </a:r>
            <a:r>
              <a:rPr lang="en-US" sz="2000" spc="-15" dirty="0">
                <a:solidFill>
                  <a:schemeClr val="tx1">
                    <a:lumMod val="75000"/>
                    <a:lumOff val="25000"/>
                  </a:schemeClr>
                </a:solidFill>
                <a:latin typeface="Arial" pitchFamily="34" charset="0"/>
                <a:cs typeface="Arial" pitchFamily="34" charset="0"/>
              </a:rPr>
              <a:t>our </a:t>
            </a:r>
            <a:r>
              <a:rPr lang="en-US" sz="2000" spc="-35" dirty="0">
                <a:solidFill>
                  <a:schemeClr val="tx1">
                    <a:lumMod val="75000"/>
                    <a:lumOff val="25000"/>
                  </a:schemeClr>
                </a:solidFill>
                <a:latin typeface="Arial" pitchFamily="34" charset="0"/>
                <a:cs typeface="Arial" pitchFamily="34" charset="0"/>
              </a:rPr>
              <a:t>brain </a:t>
            </a:r>
            <a:r>
              <a:rPr lang="en-US" sz="2000" spc="-10" dirty="0">
                <a:solidFill>
                  <a:schemeClr val="tx1">
                    <a:lumMod val="75000"/>
                    <a:lumOff val="25000"/>
                  </a:schemeClr>
                </a:solidFill>
                <a:latin typeface="Arial" pitchFamily="34" charset="0"/>
                <a:cs typeface="Arial" pitchFamily="34" charset="0"/>
              </a:rPr>
              <a:t>functions </a:t>
            </a:r>
            <a:r>
              <a:rPr lang="en-US" sz="2000" spc="-40" dirty="0">
                <a:solidFill>
                  <a:schemeClr val="tx1">
                    <a:lumMod val="75000"/>
                    <a:lumOff val="25000"/>
                  </a:schemeClr>
                </a:solidFill>
                <a:latin typeface="Arial" pitchFamily="34" charset="0"/>
                <a:cs typeface="Arial" pitchFamily="34" charset="0"/>
              </a:rPr>
              <a:t>get affected, </a:t>
            </a:r>
            <a:r>
              <a:rPr lang="en-US" sz="2000" spc="-40" dirty="0" smtClean="0">
                <a:solidFill>
                  <a:schemeClr val="tx1">
                    <a:lumMod val="75000"/>
                    <a:lumOff val="25000"/>
                  </a:schemeClr>
                </a:solidFill>
                <a:latin typeface="Arial" pitchFamily="34" charset="0"/>
                <a:cs typeface="Arial" pitchFamily="34" charset="0"/>
              </a:rPr>
              <a:t>resulting </a:t>
            </a:r>
            <a:r>
              <a:rPr lang="en-US" sz="2000" spc="-15" dirty="0">
                <a:solidFill>
                  <a:schemeClr val="tx1">
                    <a:lumMod val="75000"/>
                    <a:lumOff val="25000"/>
                  </a:schemeClr>
                </a:solidFill>
                <a:latin typeface="Arial" pitchFamily="34" charset="0"/>
                <a:cs typeface="Arial" pitchFamily="34" charset="0"/>
              </a:rPr>
              <a:t>in </a:t>
            </a:r>
            <a:r>
              <a:rPr lang="en-US" sz="2000" spc="-35" dirty="0">
                <a:solidFill>
                  <a:schemeClr val="tx1">
                    <a:lumMod val="75000"/>
                    <a:lumOff val="25000"/>
                  </a:schemeClr>
                </a:solidFill>
                <a:latin typeface="Arial" pitchFamily="34" charset="0"/>
                <a:cs typeface="Arial" pitchFamily="34" charset="0"/>
              </a:rPr>
              <a:t>lack </a:t>
            </a:r>
            <a:r>
              <a:rPr lang="en-US" sz="2000" spc="50" dirty="0">
                <a:solidFill>
                  <a:schemeClr val="tx1">
                    <a:lumMod val="75000"/>
                    <a:lumOff val="25000"/>
                  </a:schemeClr>
                </a:solidFill>
                <a:latin typeface="Arial" pitchFamily="34" charset="0"/>
                <a:cs typeface="Arial" pitchFamily="34" charset="0"/>
              </a:rPr>
              <a:t>of </a:t>
            </a:r>
            <a:r>
              <a:rPr lang="en-US" sz="2000" spc="-10" dirty="0">
                <a:solidFill>
                  <a:schemeClr val="tx1">
                    <a:lumMod val="75000"/>
                    <a:lumOff val="25000"/>
                  </a:schemeClr>
                </a:solidFill>
                <a:latin typeface="Arial" pitchFamily="34" charset="0"/>
                <a:cs typeface="Arial" pitchFamily="34" charset="0"/>
              </a:rPr>
              <a:t>concentration </a:t>
            </a:r>
            <a:r>
              <a:rPr lang="en-US" sz="2000" spc="-40" dirty="0">
                <a:solidFill>
                  <a:schemeClr val="tx1">
                    <a:lumMod val="75000"/>
                    <a:lumOff val="25000"/>
                  </a:schemeClr>
                </a:solidFill>
                <a:latin typeface="Arial" pitchFamily="34" charset="0"/>
                <a:cs typeface="Arial" pitchFamily="34" charset="0"/>
              </a:rPr>
              <a:t>and </a:t>
            </a:r>
            <a:r>
              <a:rPr lang="en-US" sz="2000" spc="-10" dirty="0">
                <a:solidFill>
                  <a:schemeClr val="tx1">
                    <a:lumMod val="75000"/>
                    <a:lumOff val="25000"/>
                  </a:schemeClr>
                </a:solidFill>
                <a:latin typeface="Arial" pitchFamily="34" charset="0"/>
                <a:cs typeface="Arial" pitchFamily="34" charset="0"/>
              </a:rPr>
              <a:t>confusion. </a:t>
            </a:r>
            <a:endParaRPr lang="en-US" sz="2000" spc="-10" dirty="0" smtClean="0">
              <a:solidFill>
                <a:schemeClr val="tx1">
                  <a:lumMod val="75000"/>
                  <a:lumOff val="25000"/>
                </a:schemeClr>
              </a:solidFill>
              <a:latin typeface="Arial" pitchFamily="34" charset="0"/>
              <a:cs typeface="Arial" pitchFamily="34" charset="0"/>
            </a:endParaRPr>
          </a:p>
          <a:p>
            <a:pPr marL="12700" marR="92075">
              <a:lnSpc>
                <a:spcPts val="3200"/>
              </a:lnSpc>
              <a:spcBef>
                <a:spcPts val="1200"/>
              </a:spcBef>
            </a:pPr>
            <a:r>
              <a:rPr lang="en-US" sz="2000" spc="-65" dirty="0" smtClean="0">
                <a:solidFill>
                  <a:schemeClr val="tx1">
                    <a:lumMod val="75000"/>
                    <a:lumOff val="25000"/>
                  </a:schemeClr>
                </a:solidFill>
                <a:latin typeface="Arial" pitchFamily="34" charset="0"/>
                <a:cs typeface="Arial" pitchFamily="34" charset="0"/>
              </a:rPr>
              <a:t>L</a:t>
            </a:r>
            <a:r>
              <a:rPr lang="en-US" sz="2000" spc="-45" dirty="0" smtClean="0">
                <a:solidFill>
                  <a:schemeClr val="tx1">
                    <a:lumMod val="75000"/>
                    <a:lumOff val="25000"/>
                  </a:schemeClr>
                </a:solidFill>
                <a:latin typeface="Arial" pitchFamily="34" charset="0"/>
                <a:cs typeface="Arial" pitchFamily="34" charset="0"/>
              </a:rPr>
              <a:t>aughter</a:t>
            </a:r>
            <a:r>
              <a:rPr lang="en-US" sz="2000" spc="-25" dirty="0" smtClean="0">
                <a:solidFill>
                  <a:schemeClr val="tx1">
                    <a:lumMod val="75000"/>
                    <a:lumOff val="25000"/>
                  </a:schemeClr>
                </a:solidFill>
                <a:latin typeface="Arial" pitchFamily="34" charset="0"/>
                <a:cs typeface="Arial" pitchFamily="34" charset="0"/>
              </a:rPr>
              <a:t> </a:t>
            </a:r>
            <a:r>
              <a:rPr lang="en-US" sz="2000" spc="-55" dirty="0">
                <a:solidFill>
                  <a:schemeClr val="tx1">
                    <a:lumMod val="75000"/>
                    <a:lumOff val="25000"/>
                  </a:schemeClr>
                </a:solidFill>
                <a:latin typeface="Arial" pitchFamily="34" charset="0"/>
                <a:cs typeface="Arial" pitchFamily="34" charset="0"/>
              </a:rPr>
              <a:t>increases </a:t>
            </a:r>
            <a:r>
              <a:rPr lang="en-US" sz="2000" spc="-15" dirty="0">
                <a:solidFill>
                  <a:schemeClr val="tx1">
                    <a:lumMod val="75000"/>
                    <a:lumOff val="25000"/>
                  </a:schemeClr>
                </a:solidFill>
                <a:latin typeface="Arial" pitchFamily="34" charset="0"/>
                <a:cs typeface="Arial" pitchFamily="34" charset="0"/>
              </a:rPr>
              <a:t>the supply </a:t>
            </a:r>
            <a:r>
              <a:rPr lang="en-US" sz="2000" spc="50" dirty="0">
                <a:solidFill>
                  <a:schemeClr val="tx1">
                    <a:lumMod val="75000"/>
                    <a:lumOff val="25000"/>
                  </a:schemeClr>
                </a:solidFill>
                <a:latin typeface="Arial" pitchFamily="34" charset="0"/>
                <a:cs typeface="Arial" pitchFamily="34" charset="0"/>
              </a:rPr>
              <a:t>of </a:t>
            </a:r>
            <a:r>
              <a:rPr lang="en-US" sz="2000" spc="-10" dirty="0">
                <a:solidFill>
                  <a:schemeClr val="tx1">
                    <a:lumMod val="75000"/>
                    <a:lumOff val="25000"/>
                  </a:schemeClr>
                </a:solidFill>
                <a:latin typeface="Arial" pitchFamily="34" charset="0"/>
                <a:cs typeface="Arial" pitchFamily="34" charset="0"/>
              </a:rPr>
              <a:t>o</a:t>
            </a:r>
            <a:r>
              <a:rPr lang="en-US" sz="2000" spc="-40" dirty="0">
                <a:solidFill>
                  <a:schemeClr val="tx1">
                    <a:lumMod val="75000"/>
                    <a:lumOff val="25000"/>
                  </a:schemeClr>
                </a:solidFill>
                <a:latin typeface="Arial" pitchFamily="34" charset="0"/>
                <a:cs typeface="Arial" pitchFamily="34" charset="0"/>
              </a:rPr>
              <a:t>xygen </a:t>
            </a:r>
            <a:r>
              <a:rPr lang="en-US" sz="2000" spc="40" dirty="0">
                <a:solidFill>
                  <a:schemeClr val="tx1">
                    <a:lumMod val="75000"/>
                    <a:lumOff val="25000"/>
                  </a:schemeClr>
                </a:solidFill>
                <a:latin typeface="Arial" pitchFamily="34" charset="0"/>
                <a:cs typeface="Arial" pitchFamily="34" charset="0"/>
              </a:rPr>
              <a:t>to </a:t>
            </a:r>
            <a:r>
              <a:rPr lang="en-US" sz="2000" spc="-15" dirty="0">
                <a:solidFill>
                  <a:schemeClr val="tx1">
                    <a:lumMod val="75000"/>
                    <a:lumOff val="25000"/>
                  </a:schemeClr>
                </a:solidFill>
                <a:latin typeface="Arial" pitchFamily="34" charset="0"/>
                <a:cs typeface="Arial" pitchFamily="34" charset="0"/>
              </a:rPr>
              <a:t>the </a:t>
            </a:r>
            <a:r>
              <a:rPr lang="en-US" sz="2000" spc="10" dirty="0">
                <a:solidFill>
                  <a:schemeClr val="tx1">
                    <a:lumMod val="75000"/>
                    <a:lumOff val="25000"/>
                  </a:schemeClr>
                </a:solidFill>
                <a:latin typeface="Arial" pitchFamily="34" charset="0"/>
                <a:cs typeface="Arial" pitchFamily="34" charset="0"/>
              </a:rPr>
              <a:t>body </a:t>
            </a:r>
            <a:r>
              <a:rPr lang="en-US" sz="2000" spc="-40" dirty="0">
                <a:solidFill>
                  <a:schemeClr val="tx1">
                    <a:lumMod val="75000"/>
                    <a:lumOff val="25000"/>
                  </a:schemeClr>
                </a:solidFill>
                <a:latin typeface="Arial" pitchFamily="34" charset="0"/>
                <a:cs typeface="Arial" pitchFamily="34" charset="0"/>
              </a:rPr>
              <a:t>and</a:t>
            </a:r>
            <a:r>
              <a:rPr lang="en-US" sz="2000" spc="-20" dirty="0">
                <a:solidFill>
                  <a:schemeClr val="tx1">
                    <a:lumMod val="75000"/>
                    <a:lumOff val="25000"/>
                  </a:schemeClr>
                </a:solidFill>
                <a:latin typeface="Arial" pitchFamily="34" charset="0"/>
                <a:cs typeface="Arial" pitchFamily="34" charset="0"/>
              </a:rPr>
              <a:t> </a:t>
            </a:r>
            <a:r>
              <a:rPr lang="en-US" sz="2000" spc="-25" dirty="0">
                <a:solidFill>
                  <a:schemeClr val="tx1">
                    <a:lumMod val="75000"/>
                    <a:lumOff val="25000"/>
                  </a:schemeClr>
                </a:solidFill>
                <a:latin typeface="Arial" pitchFamily="34" charset="0"/>
                <a:cs typeface="Arial" pitchFamily="34" charset="0"/>
              </a:rPr>
              <a:t>brain, </a:t>
            </a:r>
            <a:r>
              <a:rPr lang="en-US" sz="2000" spc="-15" dirty="0">
                <a:solidFill>
                  <a:schemeClr val="tx1">
                    <a:lumMod val="75000"/>
                    <a:lumOff val="25000"/>
                  </a:schemeClr>
                </a:solidFill>
                <a:latin typeface="Arial" pitchFamily="34" charset="0"/>
                <a:cs typeface="Arial" pitchFamily="34" charset="0"/>
              </a:rPr>
              <a:t>thereby </a:t>
            </a:r>
            <a:r>
              <a:rPr lang="en-US" sz="2000" spc="-10" dirty="0">
                <a:solidFill>
                  <a:schemeClr val="tx1">
                    <a:lumMod val="75000"/>
                    <a:lumOff val="25000"/>
                  </a:schemeClr>
                </a:solidFill>
                <a:latin typeface="Arial" pitchFamily="34" charset="0"/>
                <a:cs typeface="Arial" pitchFamily="34" charset="0"/>
              </a:rPr>
              <a:t>improving </a:t>
            </a:r>
            <a:r>
              <a:rPr lang="en-US" sz="2000" spc="-40" dirty="0">
                <a:solidFill>
                  <a:schemeClr val="tx1">
                    <a:lumMod val="75000"/>
                    <a:lumOff val="25000"/>
                  </a:schemeClr>
                </a:solidFill>
                <a:latin typeface="Arial" pitchFamily="34" charset="0"/>
                <a:cs typeface="Arial" pitchFamily="34" charset="0"/>
              </a:rPr>
              <a:t>academic pe</a:t>
            </a:r>
            <a:r>
              <a:rPr lang="en-US" sz="2000" spc="-10" dirty="0">
                <a:solidFill>
                  <a:schemeClr val="tx1">
                    <a:lumMod val="75000"/>
                    <a:lumOff val="25000"/>
                  </a:schemeClr>
                </a:solidFill>
                <a:latin typeface="Arial" pitchFamily="34" charset="0"/>
                <a:cs typeface="Arial" pitchFamily="34" charset="0"/>
              </a:rPr>
              <a:t>r</a:t>
            </a:r>
            <a:r>
              <a:rPr lang="en-US" sz="2000" spc="20" dirty="0">
                <a:solidFill>
                  <a:schemeClr val="tx1">
                    <a:lumMod val="75000"/>
                    <a:lumOff val="25000"/>
                  </a:schemeClr>
                </a:solidFill>
                <a:latin typeface="Arial" pitchFamily="34" charset="0"/>
                <a:cs typeface="Arial" pitchFamily="34" charset="0"/>
              </a:rPr>
              <a:t>fo</a:t>
            </a:r>
            <a:r>
              <a:rPr lang="en-US" sz="2000" spc="45" dirty="0">
                <a:solidFill>
                  <a:schemeClr val="tx1">
                    <a:lumMod val="75000"/>
                    <a:lumOff val="25000"/>
                  </a:schemeClr>
                </a:solidFill>
                <a:latin typeface="Arial" pitchFamily="34" charset="0"/>
                <a:cs typeface="Arial" pitchFamily="34" charset="0"/>
              </a:rPr>
              <a:t>r</a:t>
            </a:r>
            <a:r>
              <a:rPr lang="en-US" sz="2000" spc="-30" dirty="0">
                <a:solidFill>
                  <a:schemeClr val="tx1">
                    <a:lumMod val="75000"/>
                    <a:lumOff val="25000"/>
                  </a:schemeClr>
                </a:solidFill>
                <a:latin typeface="Arial" pitchFamily="34" charset="0"/>
                <a:cs typeface="Arial" pitchFamily="34" charset="0"/>
              </a:rPr>
              <a:t>mance</a:t>
            </a:r>
            <a:r>
              <a:rPr lang="en-US" sz="2000" spc="-30" dirty="0" smtClean="0">
                <a:solidFill>
                  <a:schemeClr val="tx1">
                    <a:lumMod val="75000"/>
                    <a:lumOff val="25000"/>
                  </a:schemeClr>
                </a:solidFill>
                <a:latin typeface="Arial" pitchFamily="34" charset="0"/>
                <a:cs typeface="Arial" pitchFamily="34" charset="0"/>
              </a:rPr>
              <a:t>.</a:t>
            </a:r>
            <a:endParaRPr lang="en-US" sz="2000" dirty="0">
              <a:solidFill>
                <a:schemeClr val="tx1">
                  <a:lumMod val="75000"/>
                  <a:lumOff val="25000"/>
                </a:schemeClr>
              </a:solidFill>
              <a:latin typeface="Arial" pitchFamily="34" charset="0"/>
              <a:cs typeface="Arial" pitchFamily="34" charset="0"/>
            </a:endParaRPr>
          </a:p>
        </p:txBody>
      </p:sp>
      <p:pic>
        <p:nvPicPr>
          <p:cNvPr id="6146" name="Picture 2" descr="D:\LY DESIGNS Harry\LY\School Designs\Laughter Yoga School\Net Images\14140101233714janacademicperforman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0" y="1728133"/>
            <a:ext cx="5278374" cy="3838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3718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TotalTime>
  <Words>1028</Words>
  <Application>Microsoft Office PowerPoint</Application>
  <PresentationFormat>Custom</PresentationFormat>
  <Paragraphs>101</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What is Laughter Yoga</vt:lpstr>
      <vt:lpstr>What is Laughter Yoga</vt:lpstr>
      <vt:lpstr>Why Children Need To Laugh More Today</vt:lpstr>
      <vt:lpstr>Technology Robs them from Play</vt:lpstr>
      <vt:lpstr>Lack of Emotional Bonding</vt:lpstr>
      <vt:lpstr>Negative Attitude towards Laughter in Schools</vt:lpstr>
      <vt:lpstr>Developing Emotional intelligence </vt:lpstr>
      <vt:lpstr>Increases Academic Performance</vt:lpstr>
      <vt:lpstr>Attention Deficit Hyperactivity Disorder (ADHD)</vt:lpstr>
      <vt:lpstr>Boosts Immune System</vt:lpstr>
      <vt:lpstr>Builds Physical Stamina for Sports</vt:lpstr>
      <vt:lpstr>Develops Self-Confidence</vt:lpstr>
      <vt:lpstr>Enhances Creativity</vt:lpstr>
      <vt:lpstr>3 Models of Laughter Yoga Program for Schools</vt:lpstr>
      <vt:lpstr>PowerPoint Presentation</vt:lpstr>
      <vt:lpstr>PowerPoint Presentation</vt:lpstr>
      <vt:lpstr>PowerPoint Presentation</vt:lpstr>
      <vt:lpstr>Laughter Yoga Introduced in school books</vt:lpstr>
      <vt:lpstr>Cambridge University Language Course Book</vt:lpstr>
      <vt:lpstr>CBSC !0th Std. English Course Book in India</vt:lpstr>
      <vt:lpstr>Japanese High School Book</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clare ludlam</dc:creator>
  <cp:lastModifiedBy>clare ludlam</cp:lastModifiedBy>
  <cp:revision>89</cp:revision>
  <dcterms:created xsi:type="dcterms:W3CDTF">2018-10-11T10:58:37Z</dcterms:created>
  <dcterms:modified xsi:type="dcterms:W3CDTF">2019-09-04T03:23:44Z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2018-04-29T00:00:00Z</vt:filetime>
  </property>
  <property fmtid="{D5CDD505-2E9C-101B-9397-08002B2CF9AE}" pid="3" name="LastSaved">
    <vt:filetime>2018-10-11T00:00:00Z</vt:filetime>
  </property>
</Properties>
</file>